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4" r:id="rId4"/>
    <p:sldId id="263" r:id="rId5"/>
    <p:sldId id="273" r:id="rId6"/>
    <p:sldId id="274" r:id="rId7"/>
    <p:sldId id="267" r:id="rId8"/>
    <p:sldId id="270" r:id="rId9"/>
    <p:sldId id="269" r:id="rId10"/>
    <p:sldId id="271" r:id="rId11"/>
    <p:sldId id="256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996633"/>
    <a:srgbClr val="CCFF99"/>
    <a:srgbClr val="99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117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B479A-3B77-4FC6-B803-EFD1DCAA830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DA23F90-1974-4AD9-B628-6BA8ECB674F8}">
      <dgm:prSet phldrT="[Texto]" custT="1"/>
      <dgm:spPr/>
      <dgm:t>
        <a:bodyPr/>
        <a:lstStyle/>
        <a:p>
          <a:r>
            <a:rPr lang="es-MX" sz="2000" b="1" dirty="0">
              <a:latin typeface="Century Gothic" panose="020B0502020202020204" pitchFamily="34" charset="0"/>
              <a:cs typeface="Aharoni" panose="02010803020104030203" pitchFamily="2" charset="-79"/>
            </a:rPr>
            <a:t>Igualdad</a:t>
          </a:r>
          <a:endParaRPr lang="es-ES" sz="2000" b="1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4EE15573-CD1C-4492-B1A8-F394796A64A9}" type="parTrans" cxnId="{A49B91FB-74FE-4B54-B3E0-98EF0291354E}">
      <dgm:prSet/>
      <dgm:spPr/>
      <dgm:t>
        <a:bodyPr/>
        <a:lstStyle/>
        <a:p>
          <a:endParaRPr lang="es-ES"/>
        </a:p>
      </dgm:t>
    </dgm:pt>
    <dgm:pt modelId="{204D7997-63E3-4B4E-ACCC-A47ABDE747E0}" type="sibTrans" cxnId="{A49B91FB-74FE-4B54-B3E0-98EF0291354E}">
      <dgm:prSet/>
      <dgm:spPr/>
      <dgm:t>
        <a:bodyPr/>
        <a:lstStyle/>
        <a:p>
          <a:endParaRPr lang="es-ES"/>
        </a:p>
      </dgm:t>
    </dgm:pt>
    <dgm:pt modelId="{F68F68A2-B237-48BA-9042-6F05525E62EA}">
      <dgm:prSet phldrT="[Texto]" custT="1"/>
      <dgm:spPr/>
      <dgm:t>
        <a:bodyPr/>
        <a:lstStyle/>
        <a:p>
          <a:r>
            <a:rPr lang="es-MX" sz="2000" dirty="0">
              <a:latin typeface="Century Gothic" panose="020B0502020202020204" pitchFamily="34" charset="0"/>
              <a:cs typeface="Aharoni" panose="02010803020104030203" pitchFamily="2" charset="-79"/>
            </a:rPr>
            <a:t>Los estados son iguales en deberes y derechos.</a:t>
          </a:r>
          <a:endParaRPr lang="es-ES" sz="2000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C53C28FF-957B-4FA1-832D-0833CB53BB03}" type="parTrans" cxnId="{8B0259EE-AA20-4131-84BD-4E5E6F5510A5}">
      <dgm:prSet/>
      <dgm:spPr/>
      <dgm:t>
        <a:bodyPr/>
        <a:lstStyle/>
        <a:p>
          <a:endParaRPr lang="es-ES"/>
        </a:p>
      </dgm:t>
    </dgm:pt>
    <dgm:pt modelId="{33688914-0D83-487E-AB93-BD5948529B7A}" type="sibTrans" cxnId="{8B0259EE-AA20-4131-84BD-4E5E6F5510A5}">
      <dgm:prSet/>
      <dgm:spPr/>
      <dgm:t>
        <a:bodyPr/>
        <a:lstStyle/>
        <a:p>
          <a:endParaRPr lang="es-ES"/>
        </a:p>
      </dgm:t>
    </dgm:pt>
    <dgm:pt modelId="{90528840-D2A2-42CC-B1F8-9DBA110198C6}">
      <dgm:prSet phldrT="[Texto]" custT="1"/>
      <dgm:spPr/>
      <dgm:t>
        <a:bodyPr/>
        <a:lstStyle/>
        <a:p>
          <a:r>
            <a:rPr lang="es-MX" sz="1600" b="1" dirty="0">
              <a:latin typeface="Century Gothic" panose="020B0502020202020204" pitchFamily="34" charset="0"/>
              <a:cs typeface="Aharoni" panose="02010803020104030203" pitchFamily="2" charset="-79"/>
            </a:rPr>
            <a:t>Derecho al desarrollo sustentable</a:t>
          </a:r>
          <a:endParaRPr lang="es-ES" sz="1600" b="1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0B65305B-46C8-478B-967E-C2CF52927838}" type="parTrans" cxnId="{636D5787-8A47-4F25-B7FC-A79243BDE326}">
      <dgm:prSet/>
      <dgm:spPr/>
      <dgm:t>
        <a:bodyPr/>
        <a:lstStyle/>
        <a:p>
          <a:endParaRPr lang="es-ES"/>
        </a:p>
      </dgm:t>
    </dgm:pt>
    <dgm:pt modelId="{317256E6-4D04-4B06-A95A-7CA7C2874917}" type="sibTrans" cxnId="{636D5787-8A47-4F25-B7FC-A79243BDE326}">
      <dgm:prSet/>
      <dgm:spPr/>
      <dgm:t>
        <a:bodyPr/>
        <a:lstStyle/>
        <a:p>
          <a:endParaRPr lang="es-ES"/>
        </a:p>
      </dgm:t>
    </dgm:pt>
    <dgm:pt modelId="{6AC43A7B-2AE0-4DD1-A248-11398B5FDB84}">
      <dgm:prSet phldrT="[Texto]" custT="1"/>
      <dgm:spPr/>
      <dgm:t>
        <a:bodyPr/>
        <a:lstStyle/>
        <a:p>
          <a:r>
            <a:rPr lang="es-MX" sz="1800" dirty="0">
              <a:latin typeface="Century Gothic" panose="020B0502020202020204" pitchFamily="34" charset="0"/>
              <a:cs typeface="Aharoni" panose="02010803020104030203" pitchFamily="2" charset="-79"/>
            </a:rPr>
            <a:t>Proceso que satisfacen las necesidades de las generaciones</a:t>
          </a:r>
          <a:r>
            <a:rPr lang="es-MX" sz="1050" dirty="0">
              <a:latin typeface="Century Gothic" panose="020B0502020202020204" pitchFamily="34" charset="0"/>
              <a:cs typeface="Aharoni" panose="02010803020104030203" pitchFamily="2" charset="-79"/>
            </a:rPr>
            <a:t>.</a:t>
          </a:r>
          <a:endParaRPr lang="es-ES" sz="700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19EAD144-764C-42D9-887C-23BE0EA7D9A6}" type="parTrans" cxnId="{51ADFEAF-D4C7-437B-B2F2-AA25A4FA4B86}">
      <dgm:prSet/>
      <dgm:spPr/>
      <dgm:t>
        <a:bodyPr/>
        <a:lstStyle/>
        <a:p>
          <a:endParaRPr lang="es-ES"/>
        </a:p>
      </dgm:t>
    </dgm:pt>
    <dgm:pt modelId="{035AE18D-C34C-44AC-B6A5-1D8CA0E32115}" type="sibTrans" cxnId="{51ADFEAF-D4C7-437B-B2F2-AA25A4FA4B86}">
      <dgm:prSet/>
      <dgm:spPr/>
      <dgm:t>
        <a:bodyPr/>
        <a:lstStyle/>
        <a:p>
          <a:endParaRPr lang="es-ES"/>
        </a:p>
      </dgm:t>
    </dgm:pt>
    <dgm:pt modelId="{EF3A19EF-E05B-44FD-90A5-EEE1397EE633}">
      <dgm:prSet phldrT="[Texto]" custT="1"/>
      <dgm:spPr/>
      <dgm:t>
        <a:bodyPr/>
        <a:lstStyle/>
        <a:p>
          <a:r>
            <a:rPr lang="es-MX" sz="1800" dirty="0">
              <a:latin typeface="Century Gothic" panose="020B0502020202020204" pitchFamily="34" charset="0"/>
              <a:cs typeface="Aharoni" panose="02010803020104030203" pitchFamily="2" charset="-79"/>
            </a:rPr>
            <a:t>Los Estados tienen derecho a explotar sus recursos en aplicación de política ambiental.</a:t>
          </a:r>
          <a:endParaRPr lang="es-ES" sz="1800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FAB3F287-31E5-4265-838C-1F9793CDAE86}" type="parTrans" cxnId="{EC9B25F4-2A1D-49E2-91C1-24A4BDA41BDF}">
      <dgm:prSet/>
      <dgm:spPr/>
      <dgm:t>
        <a:bodyPr/>
        <a:lstStyle/>
        <a:p>
          <a:endParaRPr lang="es-ES"/>
        </a:p>
      </dgm:t>
    </dgm:pt>
    <dgm:pt modelId="{C0DEB75E-E673-4D34-8964-388962E2AE50}" type="sibTrans" cxnId="{EC9B25F4-2A1D-49E2-91C1-24A4BDA41BDF}">
      <dgm:prSet/>
      <dgm:spPr/>
      <dgm:t>
        <a:bodyPr/>
        <a:lstStyle/>
        <a:p>
          <a:endParaRPr lang="es-ES"/>
        </a:p>
      </dgm:t>
    </dgm:pt>
    <dgm:pt modelId="{FB1EC2FC-5AB0-49A0-A076-2C24ED1BD019}">
      <dgm:prSet phldrT="[Texto]" custT="1"/>
      <dgm:spPr/>
      <dgm:t>
        <a:bodyPr/>
        <a:lstStyle/>
        <a:p>
          <a:r>
            <a:rPr lang="es-MX" sz="1800" b="1" dirty="0">
              <a:latin typeface="Century Gothic" panose="020B0502020202020204" pitchFamily="34" charset="0"/>
              <a:cs typeface="Aharoni" panose="02010803020104030203" pitchFamily="2" charset="-79"/>
            </a:rPr>
            <a:t>Soberanía estatal sobre los recursos naturales propios</a:t>
          </a:r>
          <a:endParaRPr lang="es-ES" sz="1800" b="1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6E085699-6060-4632-8BF7-7E9C295EB659}" type="sibTrans" cxnId="{2BB782D9-2CA7-486F-8672-78AB0A031FB5}">
      <dgm:prSet/>
      <dgm:spPr/>
      <dgm:t>
        <a:bodyPr/>
        <a:lstStyle/>
        <a:p>
          <a:endParaRPr lang="es-ES"/>
        </a:p>
      </dgm:t>
    </dgm:pt>
    <dgm:pt modelId="{1039C575-2AB0-4348-AD0F-FB008D71ABE9}" type="parTrans" cxnId="{2BB782D9-2CA7-486F-8672-78AB0A031FB5}">
      <dgm:prSet/>
      <dgm:spPr/>
      <dgm:t>
        <a:bodyPr/>
        <a:lstStyle/>
        <a:p>
          <a:endParaRPr lang="es-ES"/>
        </a:p>
      </dgm:t>
    </dgm:pt>
    <dgm:pt modelId="{C942D3CC-7953-4E72-9C1A-634343858353}" type="pres">
      <dgm:prSet presAssocID="{89DB479A-3B77-4FC6-B803-EFD1DCAA830C}" presName="Name0" presStyleCnt="0">
        <dgm:presLayoutVars>
          <dgm:chMax/>
          <dgm:chPref/>
          <dgm:dir/>
          <dgm:animLvl val="lvl"/>
        </dgm:presLayoutVars>
      </dgm:prSet>
      <dgm:spPr/>
    </dgm:pt>
    <dgm:pt modelId="{DEEF3C23-FC0A-43AB-A541-CD08127D0AC5}" type="pres">
      <dgm:prSet presAssocID="{3DA23F90-1974-4AD9-B628-6BA8ECB674F8}" presName="composite" presStyleCnt="0"/>
      <dgm:spPr/>
    </dgm:pt>
    <dgm:pt modelId="{393A1BFA-578E-4BD5-A456-479F69B3A876}" type="pres">
      <dgm:prSet presAssocID="{3DA23F90-1974-4AD9-B628-6BA8ECB674F8}" presName="Parent1" presStyleLbl="node1" presStyleIdx="0" presStyleCnt="6" custLinFactNeighborY="0">
        <dgm:presLayoutVars>
          <dgm:chMax val="1"/>
          <dgm:chPref val="1"/>
          <dgm:bulletEnabled val="1"/>
        </dgm:presLayoutVars>
      </dgm:prSet>
      <dgm:spPr/>
    </dgm:pt>
    <dgm:pt modelId="{D14A0A14-D992-48FE-8E54-26EDBA1CEA03}" type="pres">
      <dgm:prSet presAssocID="{3DA23F90-1974-4AD9-B628-6BA8ECB674F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5238738-4F18-494A-BECF-964B349E8057}" type="pres">
      <dgm:prSet presAssocID="{3DA23F90-1974-4AD9-B628-6BA8ECB674F8}" presName="BalanceSpacing" presStyleCnt="0"/>
      <dgm:spPr/>
    </dgm:pt>
    <dgm:pt modelId="{EADB8A9E-987B-40E3-8E08-91B150E657B6}" type="pres">
      <dgm:prSet presAssocID="{3DA23F90-1974-4AD9-B628-6BA8ECB674F8}" presName="BalanceSpacing1" presStyleCnt="0"/>
      <dgm:spPr/>
    </dgm:pt>
    <dgm:pt modelId="{5AE7233A-CAF0-4EA4-BF6B-288504C9B7FF}" type="pres">
      <dgm:prSet presAssocID="{204D7997-63E3-4B4E-ACCC-A47ABDE747E0}" presName="Accent1Text" presStyleLbl="node1" presStyleIdx="1" presStyleCnt="6"/>
      <dgm:spPr/>
    </dgm:pt>
    <dgm:pt modelId="{C6A28366-862C-42CA-A57E-27408DB07576}" type="pres">
      <dgm:prSet presAssocID="{204D7997-63E3-4B4E-ACCC-A47ABDE747E0}" presName="spaceBetweenRectangles" presStyleCnt="0"/>
      <dgm:spPr/>
    </dgm:pt>
    <dgm:pt modelId="{A410AA12-DFF6-4C27-9B78-1A0D2BFC4FE3}" type="pres">
      <dgm:prSet presAssocID="{90528840-D2A2-42CC-B1F8-9DBA110198C6}" presName="composite" presStyleCnt="0"/>
      <dgm:spPr/>
    </dgm:pt>
    <dgm:pt modelId="{D0121241-543E-4244-AFE8-D0974CF98AF3}" type="pres">
      <dgm:prSet presAssocID="{90528840-D2A2-42CC-B1F8-9DBA110198C6}" presName="Parent1" presStyleLbl="node1" presStyleIdx="2" presStyleCnt="6" custLinFactNeighborY="0">
        <dgm:presLayoutVars>
          <dgm:chMax val="1"/>
          <dgm:chPref val="1"/>
          <dgm:bulletEnabled val="1"/>
        </dgm:presLayoutVars>
      </dgm:prSet>
      <dgm:spPr/>
    </dgm:pt>
    <dgm:pt modelId="{60553837-6927-4D1F-BD27-40EFA003D5FF}" type="pres">
      <dgm:prSet presAssocID="{90528840-D2A2-42CC-B1F8-9DBA110198C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77E3A95-D171-4E51-8540-58DAB834E06C}" type="pres">
      <dgm:prSet presAssocID="{90528840-D2A2-42CC-B1F8-9DBA110198C6}" presName="BalanceSpacing" presStyleCnt="0"/>
      <dgm:spPr/>
    </dgm:pt>
    <dgm:pt modelId="{47D79E36-487F-449F-A9AB-2DF77485AC04}" type="pres">
      <dgm:prSet presAssocID="{90528840-D2A2-42CC-B1F8-9DBA110198C6}" presName="BalanceSpacing1" presStyleCnt="0"/>
      <dgm:spPr/>
    </dgm:pt>
    <dgm:pt modelId="{6C8DDC00-EC58-4D52-92E7-2578FE1A2F1B}" type="pres">
      <dgm:prSet presAssocID="{317256E6-4D04-4B06-A95A-7CA7C2874917}" presName="Accent1Text" presStyleLbl="node1" presStyleIdx="3" presStyleCnt="6"/>
      <dgm:spPr/>
    </dgm:pt>
    <dgm:pt modelId="{92116F79-876F-4C0D-8DC3-783A6CEE6F81}" type="pres">
      <dgm:prSet presAssocID="{317256E6-4D04-4B06-A95A-7CA7C2874917}" presName="spaceBetweenRectangles" presStyleCnt="0"/>
      <dgm:spPr/>
    </dgm:pt>
    <dgm:pt modelId="{6D277966-40B0-45D8-A7AA-5ACC725EE239}" type="pres">
      <dgm:prSet presAssocID="{FB1EC2FC-5AB0-49A0-A076-2C24ED1BD019}" presName="composite" presStyleCnt="0"/>
      <dgm:spPr/>
    </dgm:pt>
    <dgm:pt modelId="{5E5330DB-D194-44B5-B5A2-068A4BD528A9}" type="pres">
      <dgm:prSet presAssocID="{FB1EC2FC-5AB0-49A0-A076-2C24ED1BD01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D97EC68-45F6-47F7-A47B-B4497E157451}" type="pres">
      <dgm:prSet presAssocID="{FB1EC2FC-5AB0-49A0-A076-2C24ED1BD01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50D4DFA-203F-4196-ACFA-655AD02C25D4}" type="pres">
      <dgm:prSet presAssocID="{FB1EC2FC-5AB0-49A0-A076-2C24ED1BD019}" presName="BalanceSpacing" presStyleCnt="0"/>
      <dgm:spPr/>
    </dgm:pt>
    <dgm:pt modelId="{2635C637-1D04-4A6F-BD58-6ADC89C1FA33}" type="pres">
      <dgm:prSet presAssocID="{FB1EC2FC-5AB0-49A0-A076-2C24ED1BD019}" presName="BalanceSpacing1" presStyleCnt="0"/>
      <dgm:spPr/>
    </dgm:pt>
    <dgm:pt modelId="{67154C01-D6A7-4BF5-B690-A1134E3B0ABA}" type="pres">
      <dgm:prSet presAssocID="{6E085699-6060-4632-8BF7-7E9C295EB659}" presName="Accent1Text" presStyleLbl="node1" presStyleIdx="5" presStyleCnt="6"/>
      <dgm:spPr/>
    </dgm:pt>
  </dgm:ptLst>
  <dgm:cxnLst>
    <dgm:cxn modelId="{EC9B25F4-2A1D-49E2-91C1-24A4BDA41BDF}" srcId="{FB1EC2FC-5AB0-49A0-A076-2C24ED1BD019}" destId="{EF3A19EF-E05B-44FD-90A5-EEE1397EE633}" srcOrd="0" destOrd="0" parTransId="{FAB3F287-31E5-4265-838C-1F9793CDAE86}" sibTransId="{C0DEB75E-E673-4D34-8964-388962E2AE50}"/>
    <dgm:cxn modelId="{979A31DB-1607-4E80-9939-3D93566BE805}" type="presOf" srcId="{3DA23F90-1974-4AD9-B628-6BA8ECB674F8}" destId="{393A1BFA-578E-4BD5-A456-479F69B3A876}" srcOrd="0" destOrd="0" presId="urn:microsoft.com/office/officeart/2008/layout/AlternatingHexagons"/>
    <dgm:cxn modelId="{2B04F14E-2505-4F39-B939-27298D51ED12}" type="presOf" srcId="{EF3A19EF-E05B-44FD-90A5-EEE1397EE633}" destId="{9D97EC68-45F6-47F7-A47B-B4497E157451}" srcOrd="0" destOrd="0" presId="urn:microsoft.com/office/officeart/2008/layout/AlternatingHexagons"/>
    <dgm:cxn modelId="{A49B91FB-74FE-4B54-B3E0-98EF0291354E}" srcId="{89DB479A-3B77-4FC6-B803-EFD1DCAA830C}" destId="{3DA23F90-1974-4AD9-B628-6BA8ECB674F8}" srcOrd="0" destOrd="0" parTransId="{4EE15573-CD1C-4492-B1A8-F394796A64A9}" sibTransId="{204D7997-63E3-4B4E-ACCC-A47ABDE747E0}"/>
    <dgm:cxn modelId="{2BB782D9-2CA7-486F-8672-78AB0A031FB5}" srcId="{89DB479A-3B77-4FC6-B803-EFD1DCAA830C}" destId="{FB1EC2FC-5AB0-49A0-A076-2C24ED1BD019}" srcOrd="2" destOrd="0" parTransId="{1039C575-2AB0-4348-AD0F-FB008D71ABE9}" sibTransId="{6E085699-6060-4632-8BF7-7E9C295EB659}"/>
    <dgm:cxn modelId="{2DAECE46-CA15-48B3-AAE3-B86C874FDC52}" type="presOf" srcId="{6E085699-6060-4632-8BF7-7E9C295EB659}" destId="{67154C01-D6A7-4BF5-B690-A1134E3B0ABA}" srcOrd="0" destOrd="0" presId="urn:microsoft.com/office/officeart/2008/layout/AlternatingHexagons"/>
    <dgm:cxn modelId="{229AB4AE-65F9-4466-814F-76929189C395}" type="presOf" srcId="{6AC43A7B-2AE0-4DD1-A248-11398B5FDB84}" destId="{60553837-6927-4D1F-BD27-40EFA003D5FF}" srcOrd="0" destOrd="0" presId="urn:microsoft.com/office/officeart/2008/layout/AlternatingHexagons"/>
    <dgm:cxn modelId="{51ADFEAF-D4C7-437B-B2F2-AA25A4FA4B86}" srcId="{90528840-D2A2-42CC-B1F8-9DBA110198C6}" destId="{6AC43A7B-2AE0-4DD1-A248-11398B5FDB84}" srcOrd="0" destOrd="0" parTransId="{19EAD144-764C-42D9-887C-23BE0EA7D9A6}" sibTransId="{035AE18D-C34C-44AC-B6A5-1D8CA0E32115}"/>
    <dgm:cxn modelId="{8B0259EE-AA20-4131-84BD-4E5E6F5510A5}" srcId="{3DA23F90-1974-4AD9-B628-6BA8ECB674F8}" destId="{F68F68A2-B237-48BA-9042-6F05525E62EA}" srcOrd="0" destOrd="0" parTransId="{C53C28FF-957B-4FA1-832D-0833CB53BB03}" sibTransId="{33688914-0D83-487E-AB93-BD5948529B7A}"/>
    <dgm:cxn modelId="{31128A1A-D937-4950-9930-FE6DF3BD7916}" type="presOf" srcId="{F68F68A2-B237-48BA-9042-6F05525E62EA}" destId="{D14A0A14-D992-48FE-8E54-26EDBA1CEA03}" srcOrd="0" destOrd="0" presId="urn:microsoft.com/office/officeart/2008/layout/AlternatingHexagons"/>
    <dgm:cxn modelId="{636D5787-8A47-4F25-B7FC-A79243BDE326}" srcId="{89DB479A-3B77-4FC6-B803-EFD1DCAA830C}" destId="{90528840-D2A2-42CC-B1F8-9DBA110198C6}" srcOrd="1" destOrd="0" parTransId="{0B65305B-46C8-478B-967E-C2CF52927838}" sibTransId="{317256E6-4D04-4B06-A95A-7CA7C2874917}"/>
    <dgm:cxn modelId="{068934C1-6F82-4108-AB70-A6C220626893}" type="presOf" srcId="{FB1EC2FC-5AB0-49A0-A076-2C24ED1BD019}" destId="{5E5330DB-D194-44B5-B5A2-068A4BD528A9}" srcOrd="0" destOrd="0" presId="urn:microsoft.com/office/officeart/2008/layout/AlternatingHexagons"/>
    <dgm:cxn modelId="{F4E662D3-BCCA-4863-834E-643803145BEB}" type="presOf" srcId="{317256E6-4D04-4B06-A95A-7CA7C2874917}" destId="{6C8DDC00-EC58-4D52-92E7-2578FE1A2F1B}" srcOrd="0" destOrd="0" presId="urn:microsoft.com/office/officeart/2008/layout/AlternatingHexagons"/>
    <dgm:cxn modelId="{72D98069-05BE-4C03-9C1C-2D87A2FB3A58}" type="presOf" srcId="{90528840-D2A2-42CC-B1F8-9DBA110198C6}" destId="{D0121241-543E-4244-AFE8-D0974CF98AF3}" srcOrd="0" destOrd="0" presId="urn:microsoft.com/office/officeart/2008/layout/AlternatingHexagons"/>
    <dgm:cxn modelId="{5CB11159-837B-4E56-A659-38C11549E54A}" type="presOf" srcId="{204D7997-63E3-4B4E-ACCC-A47ABDE747E0}" destId="{5AE7233A-CAF0-4EA4-BF6B-288504C9B7FF}" srcOrd="0" destOrd="0" presId="urn:microsoft.com/office/officeart/2008/layout/AlternatingHexagons"/>
    <dgm:cxn modelId="{7DC57BD7-845C-423E-ADDA-03FB215A2D93}" type="presOf" srcId="{89DB479A-3B77-4FC6-B803-EFD1DCAA830C}" destId="{C942D3CC-7953-4E72-9C1A-634343858353}" srcOrd="0" destOrd="0" presId="urn:microsoft.com/office/officeart/2008/layout/AlternatingHexagons"/>
    <dgm:cxn modelId="{32AE822A-C819-4AE1-AEBA-CD3FC1009E4B}" type="presParOf" srcId="{C942D3CC-7953-4E72-9C1A-634343858353}" destId="{DEEF3C23-FC0A-43AB-A541-CD08127D0AC5}" srcOrd="0" destOrd="0" presId="urn:microsoft.com/office/officeart/2008/layout/AlternatingHexagons"/>
    <dgm:cxn modelId="{206CCBB6-8AE5-4AF6-B479-3F3CE1DBC1CD}" type="presParOf" srcId="{DEEF3C23-FC0A-43AB-A541-CD08127D0AC5}" destId="{393A1BFA-578E-4BD5-A456-479F69B3A876}" srcOrd="0" destOrd="0" presId="urn:microsoft.com/office/officeart/2008/layout/AlternatingHexagons"/>
    <dgm:cxn modelId="{67D17E7A-0B30-4959-BF45-0CB06A6695BB}" type="presParOf" srcId="{DEEF3C23-FC0A-43AB-A541-CD08127D0AC5}" destId="{D14A0A14-D992-48FE-8E54-26EDBA1CEA03}" srcOrd="1" destOrd="0" presId="urn:microsoft.com/office/officeart/2008/layout/AlternatingHexagons"/>
    <dgm:cxn modelId="{65092109-A235-4B96-8B6E-C6CC0BCC544E}" type="presParOf" srcId="{DEEF3C23-FC0A-43AB-A541-CD08127D0AC5}" destId="{C5238738-4F18-494A-BECF-964B349E8057}" srcOrd="2" destOrd="0" presId="urn:microsoft.com/office/officeart/2008/layout/AlternatingHexagons"/>
    <dgm:cxn modelId="{E3369F45-EE73-421B-907B-A4EDA8A2FA7D}" type="presParOf" srcId="{DEEF3C23-FC0A-43AB-A541-CD08127D0AC5}" destId="{EADB8A9E-987B-40E3-8E08-91B150E657B6}" srcOrd="3" destOrd="0" presId="urn:microsoft.com/office/officeart/2008/layout/AlternatingHexagons"/>
    <dgm:cxn modelId="{3EF41195-68C7-4348-A603-7AFFEBC6C19A}" type="presParOf" srcId="{DEEF3C23-FC0A-43AB-A541-CD08127D0AC5}" destId="{5AE7233A-CAF0-4EA4-BF6B-288504C9B7FF}" srcOrd="4" destOrd="0" presId="urn:microsoft.com/office/officeart/2008/layout/AlternatingHexagons"/>
    <dgm:cxn modelId="{027E7EE8-F9F6-4226-8BA3-1ABE24FA6AB4}" type="presParOf" srcId="{C942D3CC-7953-4E72-9C1A-634343858353}" destId="{C6A28366-862C-42CA-A57E-27408DB07576}" srcOrd="1" destOrd="0" presId="urn:microsoft.com/office/officeart/2008/layout/AlternatingHexagons"/>
    <dgm:cxn modelId="{02E20461-DA33-4470-B4B3-40079B119960}" type="presParOf" srcId="{C942D3CC-7953-4E72-9C1A-634343858353}" destId="{A410AA12-DFF6-4C27-9B78-1A0D2BFC4FE3}" srcOrd="2" destOrd="0" presId="urn:microsoft.com/office/officeart/2008/layout/AlternatingHexagons"/>
    <dgm:cxn modelId="{AC9D21C6-208F-48DF-9622-566BDC594DA6}" type="presParOf" srcId="{A410AA12-DFF6-4C27-9B78-1A0D2BFC4FE3}" destId="{D0121241-543E-4244-AFE8-D0974CF98AF3}" srcOrd="0" destOrd="0" presId="urn:microsoft.com/office/officeart/2008/layout/AlternatingHexagons"/>
    <dgm:cxn modelId="{9BB40866-E0D1-4363-B8F3-680DD9ED57A9}" type="presParOf" srcId="{A410AA12-DFF6-4C27-9B78-1A0D2BFC4FE3}" destId="{60553837-6927-4D1F-BD27-40EFA003D5FF}" srcOrd="1" destOrd="0" presId="urn:microsoft.com/office/officeart/2008/layout/AlternatingHexagons"/>
    <dgm:cxn modelId="{5F1B7859-F07A-491A-8BC0-40F65695B75E}" type="presParOf" srcId="{A410AA12-DFF6-4C27-9B78-1A0D2BFC4FE3}" destId="{977E3A95-D171-4E51-8540-58DAB834E06C}" srcOrd="2" destOrd="0" presId="urn:microsoft.com/office/officeart/2008/layout/AlternatingHexagons"/>
    <dgm:cxn modelId="{A7CE314D-1979-4E93-B991-0548F0299CF1}" type="presParOf" srcId="{A410AA12-DFF6-4C27-9B78-1A0D2BFC4FE3}" destId="{47D79E36-487F-449F-A9AB-2DF77485AC04}" srcOrd="3" destOrd="0" presId="urn:microsoft.com/office/officeart/2008/layout/AlternatingHexagons"/>
    <dgm:cxn modelId="{DF5D4927-7D71-4FA5-BE76-1002DE748B0A}" type="presParOf" srcId="{A410AA12-DFF6-4C27-9B78-1A0D2BFC4FE3}" destId="{6C8DDC00-EC58-4D52-92E7-2578FE1A2F1B}" srcOrd="4" destOrd="0" presId="urn:microsoft.com/office/officeart/2008/layout/AlternatingHexagons"/>
    <dgm:cxn modelId="{48711B3F-26C4-4E2C-9D08-D66586490ABB}" type="presParOf" srcId="{C942D3CC-7953-4E72-9C1A-634343858353}" destId="{92116F79-876F-4C0D-8DC3-783A6CEE6F81}" srcOrd="3" destOrd="0" presId="urn:microsoft.com/office/officeart/2008/layout/AlternatingHexagons"/>
    <dgm:cxn modelId="{0F36E34D-0579-4AEA-AC41-A1FF8B2F837D}" type="presParOf" srcId="{C942D3CC-7953-4E72-9C1A-634343858353}" destId="{6D277966-40B0-45D8-A7AA-5ACC725EE239}" srcOrd="4" destOrd="0" presId="urn:microsoft.com/office/officeart/2008/layout/AlternatingHexagons"/>
    <dgm:cxn modelId="{CB6C4865-3F2A-470C-A76C-8D83B4F5708C}" type="presParOf" srcId="{6D277966-40B0-45D8-A7AA-5ACC725EE239}" destId="{5E5330DB-D194-44B5-B5A2-068A4BD528A9}" srcOrd="0" destOrd="0" presId="urn:microsoft.com/office/officeart/2008/layout/AlternatingHexagons"/>
    <dgm:cxn modelId="{1CD8AE12-F7CA-412F-9486-1845CA18C58C}" type="presParOf" srcId="{6D277966-40B0-45D8-A7AA-5ACC725EE239}" destId="{9D97EC68-45F6-47F7-A47B-B4497E157451}" srcOrd="1" destOrd="0" presId="urn:microsoft.com/office/officeart/2008/layout/AlternatingHexagons"/>
    <dgm:cxn modelId="{691F3FF9-CFB9-46F3-A705-93B549865818}" type="presParOf" srcId="{6D277966-40B0-45D8-A7AA-5ACC725EE239}" destId="{550D4DFA-203F-4196-ACFA-655AD02C25D4}" srcOrd="2" destOrd="0" presId="urn:microsoft.com/office/officeart/2008/layout/AlternatingHexagons"/>
    <dgm:cxn modelId="{5375A665-DBC2-4C4A-8419-6892BEE89277}" type="presParOf" srcId="{6D277966-40B0-45D8-A7AA-5ACC725EE239}" destId="{2635C637-1D04-4A6F-BD58-6ADC89C1FA33}" srcOrd="3" destOrd="0" presId="urn:microsoft.com/office/officeart/2008/layout/AlternatingHexagons"/>
    <dgm:cxn modelId="{4F2D3023-316C-4FFF-9B10-66559FBF2AA2}" type="presParOf" srcId="{6D277966-40B0-45D8-A7AA-5ACC725EE239}" destId="{67154C01-D6A7-4BF5-B690-A1134E3B0AB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B479A-3B77-4FC6-B803-EFD1DCAA830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DA23F90-1974-4AD9-B628-6BA8ECB674F8}">
      <dgm:prSet phldrT="[Texto]" custT="1"/>
      <dgm:spPr/>
      <dgm:t>
        <a:bodyPr/>
        <a:lstStyle/>
        <a:p>
          <a:r>
            <a:rPr lang="es-MX" sz="1400" b="1" dirty="0">
              <a:latin typeface="Century Gothic" panose="020B0502020202020204" pitchFamily="34" charset="0"/>
              <a:cs typeface="Aharoni" panose="02010803020104030203" pitchFamily="2" charset="-79"/>
            </a:rPr>
            <a:t>No interferencia</a:t>
          </a:r>
          <a:endParaRPr lang="es-ES" sz="2000" b="1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4EE15573-CD1C-4492-B1A8-F394796A64A9}" type="parTrans" cxnId="{A49B91FB-74FE-4B54-B3E0-98EF0291354E}">
      <dgm:prSet/>
      <dgm:spPr/>
      <dgm:t>
        <a:bodyPr/>
        <a:lstStyle/>
        <a:p>
          <a:endParaRPr lang="es-ES"/>
        </a:p>
      </dgm:t>
    </dgm:pt>
    <dgm:pt modelId="{204D7997-63E3-4B4E-ACCC-A47ABDE747E0}" type="sibTrans" cxnId="{A49B91FB-74FE-4B54-B3E0-98EF0291354E}">
      <dgm:prSet/>
      <dgm:spPr/>
      <dgm:t>
        <a:bodyPr/>
        <a:lstStyle/>
        <a:p>
          <a:endParaRPr lang="es-ES"/>
        </a:p>
      </dgm:t>
    </dgm:pt>
    <dgm:pt modelId="{922AD998-0C9F-492C-A12F-EBF44316C5DB}">
      <dgm:prSet phldrT="[Texto]" custT="1"/>
      <dgm:spPr/>
      <dgm:t>
        <a:bodyPr/>
        <a:lstStyle/>
        <a:p>
          <a:r>
            <a:rPr lang="es-MX" sz="1800" dirty="0">
              <a:latin typeface="Century Gothic" panose="020B0502020202020204" pitchFamily="34" charset="0"/>
              <a:cs typeface="Aharoni" panose="02010803020104030203" pitchFamily="2" charset="-79"/>
            </a:rPr>
            <a:t>Los Estados se aseguran de que sus actividades no dañen al medio de otros</a:t>
          </a:r>
          <a:r>
            <a:rPr lang="es-MX" sz="1100" dirty="0">
              <a:latin typeface="Century Gothic" panose="020B0502020202020204" pitchFamily="34" charset="0"/>
              <a:cs typeface="Aharoni" panose="02010803020104030203" pitchFamily="2" charset="-79"/>
            </a:rPr>
            <a:t>.</a:t>
          </a:r>
          <a:endParaRPr lang="es-ES" sz="1100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6817F8D0-3B2A-468C-8C05-280B1E9386B4}" type="parTrans" cxnId="{6D3048F5-8752-4052-B70A-A5071DAC1EE5}">
      <dgm:prSet/>
      <dgm:spPr/>
      <dgm:t>
        <a:bodyPr/>
        <a:lstStyle/>
        <a:p>
          <a:endParaRPr lang="es-ES"/>
        </a:p>
      </dgm:t>
    </dgm:pt>
    <dgm:pt modelId="{2C1E645E-910F-4BF4-AD8E-5B450225B645}" type="sibTrans" cxnId="{6D3048F5-8752-4052-B70A-A5071DAC1EE5}">
      <dgm:prSet/>
      <dgm:spPr/>
      <dgm:t>
        <a:bodyPr/>
        <a:lstStyle/>
        <a:p>
          <a:endParaRPr lang="es-ES"/>
        </a:p>
      </dgm:t>
    </dgm:pt>
    <dgm:pt modelId="{5329A382-570A-4749-A89D-2719F3BA865E}">
      <dgm:prSet phldrT="[Texto]" custT="1"/>
      <dgm:spPr/>
      <dgm:t>
        <a:bodyPr/>
        <a:lstStyle/>
        <a:p>
          <a:r>
            <a:rPr lang="es-MX" sz="1600" b="1" dirty="0" err="1">
              <a:latin typeface="Century Gothic" panose="020B0502020202020204" pitchFamily="34" charset="0"/>
              <a:cs typeface="Aharoni" panose="02010803020104030203" pitchFamily="2" charset="-79"/>
            </a:rPr>
            <a:t>Responsabili-dades</a:t>
          </a:r>
          <a:r>
            <a:rPr lang="es-MX" sz="1600" b="1" dirty="0">
              <a:latin typeface="Century Gothic" panose="020B0502020202020204" pitchFamily="34" charset="0"/>
              <a:cs typeface="Aharoni" panose="02010803020104030203" pitchFamily="2" charset="-79"/>
            </a:rPr>
            <a:t> adquiridas</a:t>
          </a:r>
          <a:endParaRPr lang="es-ES" sz="1600" b="1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701B9D30-037C-4DEE-A0D1-4DEFE253E6AC}" type="parTrans" cxnId="{97AC38F5-8F22-44BE-8585-579D334220B3}">
      <dgm:prSet/>
      <dgm:spPr/>
      <dgm:t>
        <a:bodyPr/>
        <a:lstStyle/>
        <a:p>
          <a:endParaRPr lang="es-ES"/>
        </a:p>
      </dgm:t>
    </dgm:pt>
    <dgm:pt modelId="{1B55D74B-EBCD-4F8E-9986-E907E0E1C4A4}" type="sibTrans" cxnId="{97AC38F5-8F22-44BE-8585-579D334220B3}">
      <dgm:prSet/>
      <dgm:spPr/>
      <dgm:t>
        <a:bodyPr/>
        <a:lstStyle/>
        <a:p>
          <a:endParaRPr lang="es-ES"/>
        </a:p>
      </dgm:t>
    </dgm:pt>
    <dgm:pt modelId="{65E91D1F-B3D6-432A-99AC-222F048DCA78}">
      <dgm:prSet phldrT="[Texto]" custT="1"/>
      <dgm:spPr/>
      <dgm:t>
        <a:bodyPr/>
        <a:lstStyle/>
        <a:p>
          <a:r>
            <a:rPr lang="es-MX" sz="1800" dirty="0">
              <a:latin typeface="Century Gothic" panose="020B0502020202020204" pitchFamily="34" charset="0"/>
              <a:cs typeface="Aharoni" panose="02010803020104030203" pitchFamily="2" charset="-79"/>
            </a:rPr>
            <a:t>Los Estados son obligados a asumir responsabilidad si dañan la ecología</a:t>
          </a:r>
          <a:endParaRPr lang="es-ES" sz="1800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588BCDA9-202E-4710-A0BA-BB9F499C5F17}" type="parTrans" cxnId="{58B7EC3A-DD09-4A2C-8FCD-2B228EE2BF21}">
      <dgm:prSet/>
      <dgm:spPr/>
      <dgm:t>
        <a:bodyPr/>
        <a:lstStyle/>
        <a:p>
          <a:endParaRPr lang="es-ES"/>
        </a:p>
      </dgm:t>
    </dgm:pt>
    <dgm:pt modelId="{224BD860-E637-4EF1-A93C-D3B1B9D3112B}" type="sibTrans" cxnId="{58B7EC3A-DD09-4A2C-8FCD-2B228EE2BF21}">
      <dgm:prSet/>
      <dgm:spPr/>
      <dgm:t>
        <a:bodyPr/>
        <a:lstStyle/>
        <a:p>
          <a:endParaRPr lang="es-ES"/>
        </a:p>
      </dgm:t>
    </dgm:pt>
    <dgm:pt modelId="{6CC969E5-CA5E-452D-81D1-7CC4098F5373}">
      <dgm:prSet phldrT="[Texto]" custT="1"/>
      <dgm:spPr/>
      <dgm:t>
        <a:bodyPr/>
        <a:lstStyle/>
        <a:p>
          <a:r>
            <a:rPr lang="es-MX" sz="1800" dirty="0">
              <a:latin typeface="Century Gothic" panose="020B0502020202020204" pitchFamily="34" charset="0"/>
              <a:cs typeface="Aharoni" panose="02010803020104030203" pitchFamily="2" charset="-79"/>
            </a:rPr>
            <a:t>Las actividades de los Estados deben relacionarse con la protección del medio ambiente</a:t>
          </a:r>
          <a:r>
            <a:rPr lang="es-MX" sz="1050" dirty="0">
              <a:latin typeface="Century Gothic" panose="020B0502020202020204" pitchFamily="34" charset="0"/>
              <a:cs typeface="Aharoni" panose="02010803020104030203" pitchFamily="2" charset="-79"/>
            </a:rPr>
            <a:t>.</a:t>
          </a:r>
          <a:endParaRPr lang="es-ES" sz="1050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7387E19C-F5F4-4A6F-AB59-FA329691656A}" type="parTrans" cxnId="{E345A205-C3A7-4541-B7D3-2E384C25AACF}">
      <dgm:prSet/>
      <dgm:spPr/>
      <dgm:t>
        <a:bodyPr/>
        <a:lstStyle/>
        <a:p>
          <a:endParaRPr lang="es-ES"/>
        </a:p>
      </dgm:t>
    </dgm:pt>
    <dgm:pt modelId="{E1679FB8-CC6D-4EBB-9989-6AB18EE311BA}" type="sibTrans" cxnId="{E345A205-C3A7-4541-B7D3-2E384C25AACF}">
      <dgm:prSet/>
      <dgm:spPr/>
      <dgm:t>
        <a:bodyPr/>
        <a:lstStyle/>
        <a:p>
          <a:endParaRPr lang="es-ES"/>
        </a:p>
      </dgm:t>
    </dgm:pt>
    <dgm:pt modelId="{7D4BA0F4-07BA-4F98-A889-542269A2B1B6}">
      <dgm:prSet phldrT="[Texto]" custT="1"/>
      <dgm:spPr/>
      <dgm:t>
        <a:bodyPr/>
        <a:lstStyle/>
        <a:p>
          <a:r>
            <a:rPr lang="es-MX" sz="1400" b="1">
              <a:solidFill>
                <a:schemeClr val="tx1"/>
              </a:solidFill>
              <a:latin typeface="Century Gothic" panose="020B0502020202020204" pitchFamily="34" charset="0"/>
              <a:cs typeface="Aharoni" panose="02010803020104030203" pitchFamily="2" charset="-79"/>
            </a:rPr>
            <a:t>Cooperación </a:t>
          </a:r>
          <a:r>
            <a:rPr lang="es-MX" sz="1400" b="1" dirty="0">
              <a:solidFill>
                <a:schemeClr val="tx1"/>
              </a:solidFill>
              <a:latin typeface="Century Gothic" panose="020B0502020202020204" pitchFamily="34" charset="0"/>
              <a:cs typeface="Aharoni" panose="02010803020104030203" pitchFamily="2" charset="-79"/>
            </a:rPr>
            <a:t>internacional</a:t>
          </a:r>
          <a:endParaRPr lang="es-ES" sz="1050" dirty="0">
            <a:latin typeface="Century Gothic" panose="020B0502020202020204" pitchFamily="34" charset="0"/>
            <a:cs typeface="Aharoni" panose="02010803020104030203" pitchFamily="2" charset="-79"/>
          </a:endParaRPr>
        </a:p>
      </dgm:t>
    </dgm:pt>
    <dgm:pt modelId="{AC604BC0-703D-4EDE-A91E-D30857ED0A49}" type="parTrans" cxnId="{2A458D41-0BDB-41A9-BCBA-AFC9A53E0287}">
      <dgm:prSet/>
      <dgm:spPr/>
    </dgm:pt>
    <dgm:pt modelId="{2863D494-40FD-48E5-A291-D36AA431C869}" type="sibTrans" cxnId="{2A458D41-0BDB-41A9-BCBA-AFC9A53E0287}">
      <dgm:prSet/>
      <dgm:spPr/>
      <dgm:t>
        <a:bodyPr/>
        <a:lstStyle/>
        <a:p>
          <a:endParaRPr lang="es-ES"/>
        </a:p>
      </dgm:t>
    </dgm:pt>
    <dgm:pt modelId="{C942D3CC-7953-4E72-9C1A-634343858353}" type="pres">
      <dgm:prSet presAssocID="{89DB479A-3B77-4FC6-B803-EFD1DCAA830C}" presName="Name0" presStyleCnt="0">
        <dgm:presLayoutVars>
          <dgm:chMax/>
          <dgm:chPref/>
          <dgm:dir/>
          <dgm:animLvl val="lvl"/>
        </dgm:presLayoutVars>
      </dgm:prSet>
      <dgm:spPr/>
    </dgm:pt>
    <dgm:pt modelId="{DEEF3C23-FC0A-43AB-A541-CD08127D0AC5}" type="pres">
      <dgm:prSet presAssocID="{3DA23F90-1974-4AD9-B628-6BA8ECB674F8}" presName="composite" presStyleCnt="0"/>
      <dgm:spPr/>
    </dgm:pt>
    <dgm:pt modelId="{393A1BFA-578E-4BD5-A456-479F69B3A876}" type="pres">
      <dgm:prSet presAssocID="{3DA23F90-1974-4AD9-B628-6BA8ECB674F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14A0A14-D992-48FE-8E54-26EDBA1CEA03}" type="pres">
      <dgm:prSet presAssocID="{3DA23F90-1974-4AD9-B628-6BA8ECB674F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5238738-4F18-494A-BECF-964B349E8057}" type="pres">
      <dgm:prSet presAssocID="{3DA23F90-1974-4AD9-B628-6BA8ECB674F8}" presName="BalanceSpacing" presStyleCnt="0"/>
      <dgm:spPr/>
    </dgm:pt>
    <dgm:pt modelId="{EADB8A9E-987B-40E3-8E08-91B150E657B6}" type="pres">
      <dgm:prSet presAssocID="{3DA23F90-1974-4AD9-B628-6BA8ECB674F8}" presName="BalanceSpacing1" presStyleCnt="0"/>
      <dgm:spPr/>
    </dgm:pt>
    <dgm:pt modelId="{5AE7233A-CAF0-4EA4-BF6B-288504C9B7FF}" type="pres">
      <dgm:prSet presAssocID="{204D7997-63E3-4B4E-ACCC-A47ABDE747E0}" presName="Accent1Text" presStyleLbl="node1" presStyleIdx="1" presStyleCnt="6"/>
      <dgm:spPr/>
    </dgm:pt>
    <dgm:pt modelId="{C6A28366-862C-42CA-A57E-27408DB07576}" type="pres">
      <dgm:prSet presAssocID="{204D7997-63E3-4B4E-ACCC-A47ABDE747E0}" presName="spaceBetweenRectangles" presStyleCnt="0"/>
      <dgm:spPr/>
    </dgm:pt>
    <dgm:pt modelId="{4FADD917-ADF8-4433-B5D2-6E70F5E83B2F}" type="pres">
      <dgm:prSet presAssocID="{5329A382-570A-4749-A89D-2719F3BA865E}" presName="composite" presStyleCnt="0"/>
      <dgm:spPr/>
    </dgm:pt>
    <dgm:pt modelId="{79DC0736-A05D-4F08-A888-07B1100333B1}" type="pres">
      <dgm:prSet presAssocID="{5329A382-570A-4749-A89D-2719F3BA865E}" presName="Parent1" presStyleLbl="node1" presStyleIdx="2" presStyleCnt="6" custScaleX="111862">
        <dgm:presLayoutVars>
          <dgm:chMax val="1"/>
          <dgm:chPref val="1"/>
          <dgm:bulletEnabled val="1"/>
        </dgm:presLayoutVars>
      </dgm:prSet>
      <dgm:spPr/>
    </dgm:pt>
    <dgm:pt modelId="{9DDBE29F-86C2-4403-9600-D3242876EECC}" type="pres">
      <dgm:prSet presAssocID="{5329A382-570A-4749-A89D-2719F3BA865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F14F531-131A-429C-AF87-C908ABBF73CC}" type="pres">
      <dgm:prSet presAssocID="{5329A382-570A-4749-A89D-2719F3BA865E}" presName="BalanceSpacing" presStyleCnt="0"/>
      <dgm:spPr/>
    </dgm:pt>
    <dgm:pt modelId="{8E673785-1A49-4585-95A9-BF7B959E3085}" type="pres">
      <dgm:prSet presAssocID="{5329A382-570A-4749-A89D-2719F3BA865E}" presName="BalanceSpacing1" presStyleCnt="0"/>
      <dgm:spPr/>
    </dgm:pt>
    <dgm:pt modelId="{41CF867D-A95E-470A-9081-A43881F23583}" type="pres">
      <dgm:prSet presAssocID="{1B55D74B-EBCD-4F8E-9986-E907E0E1C4A4}" presName="Accent1Text" presStyleLbl="node1" presStyleIdx="3" presStyleCnt="6" custLinFactNeighborX="-7752" custLinFactNeighborY="0"/>
      <dgm:spPr/>
    </dgm:pt>
    <dgm:pt modelId="{951A643D-051A-46A1-9F0B-976F72E4D5C6}" type="pres">
      <dgm:prSet presAssocID="{1B55D74B-EBCD-4F8E-9986-E907E0E1C4A4}" presName="spaceBetweenRectangles" presStyleCnt="0"/>
      <dgm:spPr/>
    </dgm:pt>
    <dgm:pt modelId="{EFA1B294-6222-4303-A629-797F9EC4124F}" type="pres">
      <dgm:prSet presAssocID="{7D4BA0F4-07BA-4F98-A889-542269A2B1B6}" presName="composite" presStyleCnt="0"/>
      <dgm:spPr/>
    </dgm:pt>
    <dgm:pt modelId="{8574203D-AD4D-4F48-A25C-7E638D3F0F0B}" type="pres">
      <dgm:prSet presAssocID="{7D4BA0F4-07BA-4F98-A889-542269A2B1B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C3F7229-A14C-46B0-9505-9BBD630AF530}" type="pres">
      <dgm:prSet presAssocID="{7D4BA0F4-07BA-4F98-A889-542269A2B1B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0DE53D2-36F8-47FF-BC74-4AD2C64CD50B}" type="pres">
      <dgm:prSet presAssocID="{7D4BA0F4-07BA-4F98-A889-542269A2B1B6}" presName="BalanceSpacing" presStyleCnt="0"/>
      <dgm:spPr/>
    </dgm:pt>
    <dgm:pt modelId="{CF9FABB8-AF42-4B50-B288-C2EDAC6FE9AE}" type="pres">
      <dgm:prSet presAssocID="{7D4BA0F4-07BA-4F98-A889-542269A2B1B6}" presName="BalanceSpacing1" presStyleCnt="0"/>
      <dgm:spPr/>
    </dgm:pt>
    <dgm:pt modelId="{D2D57991-B276-4FDF-A159-5F211BA5DB11}" type="pres">
      <dgm:prSet presAssocID="{2863D494-40FD-48E5-A291-D36AA431C869}" presName="Accent1Text" presStyleLbl="node1" presStyleIdx="5" presStyleCnt="6"/>
      <dgm:spPr/>
    </dgm:pt>
  </dgm:ptLst>
  <dgm:cxnLst>
    <dgm:cxn modelId="{A49B91FB-74FE-4B54-B3E0-98EF0291354E}" srcId="{89DB479A-3B77-4FC6-B803-EFD1DCAA830C}" destId="{3DA23F90-1974-4AD9-B628-6BA8ECB674F8}" srcOrd="0" destOrd="0" parTransId="{4EE15573-CD1C-4492-B1A8-F394796A64A9}" sibTransId="{204D7997-63E3-4B4E-ACCC-A47ABDE747E0}"/>
    <dgm:cxn modelId="{97AC38F5-8F22-44BE-8585-579D334220B3}" srcId="{89DB479A-3B77-4FC6-B803-EFD1DCAA830C}" destId="{5329A382-570A-4749-A89D-2719F3BA865E}" srcOrd="1" destOrd="0" parTransId="{701B9D30-037C-4DEE-A0D1-4DEFE253E6AC}" sibTransId="{1B55D74B-EBCD-4F8E-9986-E907E0E1C4A4}"/>
    <dgm:cxn modelId="{58B7EC3A-DD09-4A2C-8FCD-2B228EE2BF21}" srcId="{5329A382-570A-4749-A89D-2719F3BA865E}" destId="{65E91D1F-B3D6-432A-99AC-222F048DCA78}" srcOrd="0" destOrd="0" parTransId="{588BCDA9-202E-4710-A0BA-BB9F499C5F17}" sibTransId="{224BD860-E637-4EF1-A93C-D3B1B9D3112B}"/>
    <dgm:cxn modelId="{979A31DB-1607-4E80-9939-3D93566BE805}" type="presOf" srcId="{3DA23F90-1974-4AD9-B628-6BA8ECB674F8}" destId="{393A1BFA-578E-4BD5-A456-479F69B3A876}" srcOrd="0" destOrd="0" presId="urn:microsoft.com/office/officeart/2008/layout/AlternatingHexagons"/>
    <dgm:cxn modelId="{F2F1A0E0-2C91-4359-B9AC-D7DFC30B4BC9}" type="presOf" srcId="{65E91D1F-B3D6-432A-99AC-222F048DCA78}" destId="{9DDBE29F-86C2-4403-9600-D3242876EECC}" srcOrd="0" destOrd="0" presId="urn:microsoft.com/office/officeart/2008/layout/AlternatingHexagons"/>
    <dgm:cxn modelId="{7DC57BD7-845C-423E-ADDA-03FB215A2D93}" type="presOf" srcId="{89DB479A-3B77-4FC6-B803-EFD1DCAA830C}" destId="{C942D3CC-7953-4E72-9C1A-634343858353}" srcOrd="0" destOrd="0" presId="urn:microsoft.com/office/officeart/2008/layout/AlternatingHexagons"/>
    <dgm:cxn modelId="{207687C8-2E80-4D26-943C-44710B9075EB}" type="presOf" srcId="{2863D494-40FD-48E5-A291-D36AA431C869}" destId="{D2D57991-B276-4FDF-A159-5F211BA5DB11}" srcOrd="0" destOrd="0" presId="urn:microsoft.com/office/officeart/2008/layout/AlternatingHexagons"/>
    <dgm:cxn modelId="{AC5FB14D-B26E-444B-BB4B-0595774096CA}" type="presOf" srcId="{1B55D74B-EBCD-4F8E-9986-E907E0E1C4A4}" destId="{41CF867D-A95E-470A-9081-A43881F23583}" srcOrd="0" destOrd="0" presId="urn:microsoft.com/office/officeart/2008/layout/AlternatingHexagons"/>
    <dgm:cxn modelId="{8C6E5D99-F7A0-43FF-B8DE-FD9EE33A2D59}" type="presOf" srcId="{7D4BA0F4-07BA-4F98-A889-542269A2B1B6}" destId="{8574203D-AD4D-4F48-A25C-7E638D3F0F0B}" srcOrd="0" destOrd="0" presId="urn:microsoft.com/office/officeart/2008/layout/AlternatingHexagons"/>
    <dgm:cxn modelId="{86790A9B-DC54-4786-8718-96CA520E93D6}" type="presOf" srcId="{922AD998-0C9F-492C-A12F-EBF44316C5DB}" destId="{D14A0A14-D992-48FE-8E54-26EDBA1CEA03}" srcOrd="0" destOrd="0" presId="urn:microsoft.com/office/officeart/2008/layout/AlternatingHexagons"/>
    <dgm:cxn modelId="{6D3048F5-8752-4052-B70A-A5071DAC1EE5}" srcId="{3DA23F90-1974-4AD9-B628-6BA8ECB674F8}" destId="{922AD998-0C9F-492C-A12F-EBF44316C5DB}" srcOrd="0" destOrd="0" parTransId="{6817F8D0-3B2A-468C-8C05-280B1E9386B4}" sibTransId="{2C1E645E-910F-4BF4-AD8E-5B450225B645}"/>
    <dgm:cxn modelId="{2A458D41-0BDB-41A9-BCBA-AFC9A53E0287}" srcId="{89DB479A-3B77-4FC6-B803-EFD1DCAA830C}" destId="{7D4BA0F4-07BA-4F98-A889-542269A2B1B6}" srcOrd="2" destOrd="0" parTransId="{AC604BC0-703D-4EDE-A91E-D30857ED0A49}" sibTransId="{2863D494-40FD-48E5-A291-D36AA431C869}"/>
    <dgm:cxn modelId="{5CB11159-837B-4E56-A659-38C11549E54A}" type="presOf" srcId="{204D7997-63E3-4B4E-ACCC-A47ABDE747E0}" destId="{5AE7233A-CAF0-4EA4-BF6B-288504C9B7FF}" srcOrd="0" destOrd="0" presId="urn:microsoft.com/office/officeart/2008/layout/AlternatingHexagons"/>
    <dgm:cxn modelId="{8699DF1F-E393-4671-87A5-41A9F4630A9A}" type="presOf" srcId="{6CC969E5-CA5E-452D-81D1-7CC4098F5373}" destId="{BC3F7229-A14C-46B0-9505-9BBD630AF530}" srcOrd="0" destOrd="0" presId="urn:microsoft.com/office/officeart/2008/layout/AlternatingHexagons"/>
    <dgm:cxn modelId="{E345A205-C3A7-4541-B7D3-2E384C25AACF}" srcId="{7D4BA0F4-07BA-4F98-A889-542269A2B1B6}" destId="{6CC969E5-CA5E-452D-81D1-7CC4098F5373}" srcOrd="0" destOrd="0" parTransId="{7387E19C-F5F4-4A6F-AB59-FA329691656A}" sibTransId="{E1679FB8-CC6D-4EBB-9989-6AB18EE311BA}"/>
    <dgm:cxn modelId="{209805A4-1C0F-464E-B7EF-B334BDF46F1C}" type="presOf" srcId="{5329A382-570A-4749-A89D-2719F3BA865E}" destId="{79DC0736-A05D-4F08-A888-07B1100333B1}" srcOrd="0" destOrd="0" presId="urn:microsoft.com/office/officeart/2008/layout/AlternatingHexagons"/>
    <dgm:cxn modelId="{32AE822A-C819-4AE1-AEBA-CD3FC1009E4B}" type="presParOf" srcId="{C942D3CC-7953-4E72-9C1A-634343858353}" destId="{DEEF3C23-FC0A-43AB-A541-CD08127D0AC5}" srcOrd="0" destOrd="0" presId="urn:microsoft.com/office/officeart/2008/layout/AlternatingHexagons"/>
    <dgm:cxn modelId="{206CCBB6-8AE5-4AF6-B479-3F3CE1DBC1CD}" type="presParOf" srcId="{DEEF3C23-FC0A-43AB-A541-CD08127D0AC5}" destId="{393A1BFA-578E-4BD5-A456-479F69B3A876}" srcOrd="0" destOrd="0" presId="urn:microsoft.com/office/officeart/2008/layout/AlternatingHexagons"/>
    <dgm:cxn modelId="{67D17E7A-0B30-4959-BF45-0CB06A6695BB}" type="presParOf" srcId="{DEEF3C23-FC0A-43AB-A541-CD08127D0AC5}" destId="{D14A0A14-D992-48FE-8E54-26EDBA1CEA03}" srcOrd="1" destOrd="0" presId="urn:microsoft.com/office/officeart/2008/layout/AlternatingHexagons"/>
    <dgm:cxn modelId="{65092109-A235-4B96-8B6E-C6CC0BCC544E}" type="presParOf" srcId="{DEEF3C23-FC0A-43AB-A541-CD08127D0AC5}" destId="{C5238738-4F18-494A-BECF-964B349E8057}" srcOrd="2" destOrd="0" presId="urn:microsoft.com/office/officeart/2008/layout/AlternatingHexagons"/>
    <dgm:cxn modelId="{E3369F45-EE73-421B-907B-A4EDA8A2FA7D}" type="presParOf" srcId="{DEEF3C23-FC0A-43AB-A541-CD08127D0AC5}" destId="{EADB8A9E-987B-40E3-8E08-91B150E657B6}" srcOrd="3" destOrd="0" presId="urn:microsoft.com/office/officeart/2008/layout/AlternatingHexagons"/>
    <dgm:cxn modelId="{3EF41195-68C7-4348-A603-7AFFEBC6C19A}" type="presParOf" srcId="{DEEF3C23-FC0A-43AB-A541-CD08127D0AC5}" destId="{5AE7233A-CAF0-4EA4-BF6B-288504C9B7FF}" srcOrd="4" destOrd="0" presId="urn:microsoft.com/office/officeart/2008/layout/AlternatingHexagons"/>
    <dgm:cxn modelId="{027E7EE8-F9F6-4226-8BA3-1ABE24FA6AB4}" type="presParOf" srcId="{C942D3CC-7953-4E72-9C1A-634343858353}" destId="{C6A28366-862C-42CA-A57E-27408DB07576}" srcOrd="1" destOrd="0" presId="urn:microsoft.com/office/officeart/2008/layout/AlternatingHexagons"/>
    <dgm:cxn modelId="{D0F86862-9942-4058-A0D9-CA479DA0317C}" type="presParOf" srcId="{C942D3CC-7953-4E72-9C1A-634343858353}" destId="{4FADD917-ADF8-4433-B5D2-6E70F5E83B2F}" srcOrd="2" destOrd="0" presId="urn:microsoft.com/office/officeart/2008/layout/AlternatingHexagons"/>
    <dgm:cxn modelId="{D529D592-7CCF-4B09-A992-455A406A0A4D}" type="presParOf" srcId="{4FADD917-ADF8-4433-B5D2-6E70F5E83B2F}" destId="{79DC0736-A05D-4F08-A888-07B1100333B1}" srcOrd="0" destOrd="0" presId="urn:microsoft.com/office/officeart/2008/layout/AlternatingHexagons"/>
    <dgm:cxn modelId="{1A4C55A8-3783-457B-9851-F2D5A6CB35DA}" type="presParOf" srcId="{4FADD917-ADF8-4433-B5D2-6E70F5E83B2F}" destId="{9DDBE29F-86C2-4403-9600-D3242876EECC}" srcOrd="1" destOrd="0" presId="urn:microsoft.com/office/officeart/2008/layout/AlternatingHexagons"/>
    <dgm:cxn modelId="{B3DF4A5F-4422-4547-BBFE-76417A1219EE}" type="presParOf" srcId="{4FADD917-ADF8-4433-B5D2-6E70F5E83B2F}" destId="{8F14F531-131A-429C-AF87-C908ABBF73CC}" srcOrd="2" destOrd="0" presId="urn:microsoft.com/office/officeart/2008/layout/AlternatingHexagons"/>
    <dgm:cxn modelId="{17C06AEF-EE97-432C-B907-7DA0C55F84F0}" type="presParOf" srcId="{4FADD917-ADF8-4433-B5D2-6E70F5E83B2F}" destId="{8E673785-1A49-4585-95A9-BF7B959E3085}" srcOrd="3" destOrd="0" presId="urn:microsoft.com/office/officeart/2008/layout/AlternatingHexagons"/>
    <dgm:cxn modelId="{FA2B5DA4-F75E-4403-9CEF-FBB18FD174E2}" type="presParOf" srcId="{4FADD917-ADF8-4433-B5D2-6E70F5E83B2F}" destId="{41CF867D-A95E-470A-9081-A43881F23583}" srcOrd="4" destOrd="0" presId="urn:microsoft.com/office/officeart/2008/layout/AlternatingHexagons"/>
    <dgm:cxn modelId="{2C183885-D78C-4A49-B59E-22A24CE26D0B}" type="presParOf" srcId="{C942D3CC-7953-4E72-9C1A-634343858353}" destId="{951A643D-051A-46A1-9F0B-976F72E4D5C6}" srcOrd="3" destOrd="0" presId="urn:microsoft.com/office/officeart/2008/layout/AlternatingHexagons"/>
    <dgm:cxn modelId="{082CB2CB-8002-4A64-BB5D-C66C8875E9F5}" type="presParOf" srcId="{C942D3CC-7953-4E72-9C1A-634343858353}" destId="{EFA1B294-6222-4303-A629-797F9EC4124F}" srcOrd="4" destOrd="0" presId="urn:microsoft.com/office/officeart/2008/layout/AlternatingHexagons"/>
    <dgm:cxn modelId="{809F407E-1828-4EB0-8B2F-25807010BB10}" type="presParOf" srcId="{EFA1B294-6222-4303-A629-797F9EC4124F}" destId="{8574203D-AD4D-4F48-A25C-7E638D3F0F0B}" srcOrd="0" destOrd="0" presId="urn:microsoft.com/office/officeart/2008/layout/AlternatingHexagons"/>
    <dgm:cxn modelId="{E8F5CF30-3EFD-4488-81A2-D1FA53F944D4}" type="presParOf" srcId="{EFA1B294-6222-4303-A629-797F9EC4124F}" destId="{BC3F7229-A14C-46B0-9505-9BBD630AF530}" srcOrd="1" destOrd="0" presId="urn:microsoft.com/office/officeart/2008/layout/AlternatingHexagons"/>
    <dgm:cxn modelId="{3A06AD28-FDE0-4280-AFCC-B651F01DD938}" type="presParOf" srcId="{EFA1B294-6222-4303-A629-797F9EC4124F}" destId="{A0DE53D2-36F8-47FF-BC74-4AD2C64CD50B}" srcOrd="2" destOrd="0" presId="urn:microsoft.com/office/officeart/2008/layout/AlternatingHexagons"/>
    <dgm:cxn modelId="{7B89E88C-35CC-4EB6-9E10-E764AA7915F4}" type="presParOf" srcId="{EFA1B294-6222-4303-A629-797F9EC4124F}" destId="{CF9FABB8-AF42-4B50-B288-C2EDAC6FE9AE}" srcOrd="3" destOrd="0" presId="urn:microsoft.com/office/officeart/2008/layout/AlternatingHexagons"/>
    <dgm:cxn modelId="{BC8BD1D2-73F8-4DD4-B79B-0AD00029D773}" type="presParOf" srcId="{EFA1B294-6222-4303-A629-797F9EC4124F}" destId="{D2D57991-B276-4FDF-A159-5F211BA5DB1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A7FC5-2DFB-408E-8928-A72599DD62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E25AA8-38CB-4434-A998-2102B5589E2A}">
      <dgm:prSet phldrT="[Texto]"/>
      <dgm:spPr/>
      <dgm:t>
        <a:bodyPr/>
        <a:lstStyle/>
        <a:p>
          <a:r>
            <a:rPr lang="es-MX" dirty="0"/>
            <a:t>La conferencia de Estocolmo (1972) tuvo una importante influencia en la opinión publica respecto a la comprensión de la fragilidad del medio ambiente humano y sus problemas.</a:t>
          </a:r>
          <a:endParaRPr lang="es-ES" dirty="0"/>
        </a:p>
      </dgm:t>
    </dgm:pt>
    <dgm:pt modelId="{00FE1976-0538-49A7-9CFD-30CBE182325D}" type="parTrans" cxnId="{48C70386-B650-46B8-BCAE-480B096EF3C2}">
      <dgm:prSet/>
      <dgm:spPr/>
      <dgm:t>
        <a:bodyPr/>
        <a:lstStyle/>
        <a:p>
          <a:endParaRPr lang="es-ES"/>
        </a:p>
      </dgm:t>
    </dgm:pt>
    <dgm:pt modelId="{3ABF8CA2-2A5D-4798-AB65-7F4EABA5D3C5}" type="sibTrans" cxnId="{48C70386-B650-46B8-BCAE-480B096EF3C2}">
      <dgm:prSet/>
      <dgm:spPr/>
      <dgm:t>
        <a:bodyPr/>
        <a:lstStyle/>
        <a:p>
          <a:endParaRPr lang="es-ES"/>
        </a:p>
      </dgm:t>
    </dgm:pt>
    <dgm:pt modelId="{90D632AE-6314-40E2-81B4-E39A4C14BA7F}">
      <dgm:prSet phldrT="[Texto]"/>
      <dgm:spPr/>
      <dgm:t>
        <a:bodyPr/>
        <a:lstStyle/>
        <a:p>
          <a:r>
            <a:rPr lang="es-MX" dirty="0"/>
            <a:t>El carácter es insatisfactorio ya que el plan de acción solo se cumplió parcialmente.</a:t>
          </a:r>
          <a:endParaRPr lang="es-ES" dirty="0"/>
        </a:p>
      </dgm:t>
    </dgm:pt>
    <dgm:pt modelId="{23B90419-2436-4783-8754-A7C24413F21B}" type="parTrans" cxnId="{9BD40512-A501-4DF3-B82C-E1D80EBA8408}">
      <dgm:prSet/>
      <dgm:spPr/>
      <dgm:t>
        <a:bodyPr/>
        <a:lstStyle/>
        <a:p>
          <a:endParaRPr lang="es-ES"/>
        </a:p>
      </dgm:t>
    </dgm:pt>
    <dgm:pt modelId="{38ADCC5A-32D1-49F5-ABCF-ED7034DEA6D0}" type="sibTrans" cxnId="{9BD40512-A501-4DF3-B82C-E1D80EBA8408}">
      <dgm:prSet/>
      <dgm:spPr/>
      <dgm:t>
        <a:bodyPr/>
        <a:lstStyle/>
        <a:p>
          <a:endParaRPr lang="es-ES"/>
        </a:p>
      </dgm:t>
    </dgm:pt>
    <dgm:pt modelId="{0448E26E-211D-4B17-B4AF-A1FA9FD0267B}">
      <dgm:prSet phldrT="[Texto]"/>
      <dgm:spPr/>
      <dgm:t>
        <a:bodyPr/>
        <a:lstStyle/>
        <a:p>
          <a:r>
            <a:rPr lang="es-MX" dirty="0"/>
            <a:t>Comprobación de que todas las cuestiones medioambientales están interrelacionas.</a:t>
          </a:r>
          <a:endParaRPr lang="es-ES" dirty="0"/>
        </a:p>
      </dgm:t>
    </dgm:pt>
    <dgm:pt modelId="{C8B1A234-C3A2-4324-9700-A7EC52E67448}" type="parTrans" cxnId="{E75BCEA9-404E-403D-9A67-1E0962F98D75}">
      <dgm:prSet/>
      <dgm:spPr/>
      <dgm:t>
        <a:bodyPr/>
        <a:lstStyle/>
        <a:p>
          <a:endParaRPr lang="es-ES"/>
        </a:p>
      </dgm:t>
    </dgm:pt>
    <dgm:pt modelId="{9FB0DB57-DB73-4E23-A969-D888CDC9DC29}" type="sibTrans" cxnId="{E75BCEA9-404E-403D-9A67-1E0962F98D75}">
      <dgm:prSet/>
      <dgm:spPr/>
      <dgm:t>
        <a:bodyPr/>
        <a:lstStyle/>
        <a:p>
          <a:endParaRPr lang="es-ES"/>
        </a:p>
      </dgm:t>
    </dgm:pt>
    <dgm:pt modelId="{2430D764-839D-4368-A8E4-0034D91B5024}" type="pres">
      <dgm:prSet presAssocID="{E43A7FC5-2DFB-408E-8928-A72599DD62C2}" presName="Name0" presStyleCnt="0">
        <dgm:presLayoutVars>
          <dgm:chMax val="7"/>
          <dgm:chPref val="7"/>
          <dgm:dir/>
        </dgm:presLayoutVars>
      </dgm:prSet>
      <dgm:spPr/>
    </dgm:pt>
    <dgm:pt modelId="{A7216222-BF92-4E87-B554-3D8FF6F990A1}" type="pres">
      <dgm:prSet presAssocID="{E43A7FC5-2DFB-408E-8928-A72599DD62C2}" presName="Name1" presStyleCnt="0"/>
      <dgm:spPr/>
    </dgm:pt>
    <dgm:pt modelId="{82422E6A-0BAB-422F-93BC-DDD03489F216}" type="pres">
      <dgm:prSet presAssocID="{E43A7FC5-2DFB-408E-8928-A72599DD62C2}" presName="cycle" presStyleCnt="0"/>
      <dgm:spPr/>
    </dgm:pt>
    <dgm:pt modelId="{250AEF3C-E22C-4794-A996-22CD8635B7D2}" type="pres">
      <dgm:prSet presAssocID="{E43A7FC5-2DFB-408E-8928-A72599DD62C2}" presName="srcNode" presStyleLbl="node1" presStyleIdx="0" presStyleCnt="3"/>
      <dgm:spPr/>
    </dgm:pt>
    <dgm:pt modelId="{31169141-E811-463E-BC7D-92B118EC046F}" type="pres">
      <dgm:prSet presAssocID="{E43A7FC5-2DFB-408E-8928-A72599DD62C2}" presName="conn" presStyleLbl="parChTrans1D2" presStyleIdx="0" presStyleCnt="1"/>
      <dgm:spPr/>
    </dgm:pt>
    <dgm:pt modelId="{9EF3C261-5F12-4FD8-8FF4-C08856002E79}" type="pres">
      <dgm:prSet presAssocID="{E43A7FC5-2DFB-408E-8928-A72599DD62C2}" presName="extraNode" presStyleLbl="node1" presStyleIdx="0" presStyleCnt="3"/>
      <dgm:spPr/>
    </dgm:pt>
    <dgm:pt modelId="{BBAD2167-0703-4822-A990-F0D536A73256}" type="pres">
      <dgm:prSet presAssocID="{E43A7FC5-2DFB-408E-8928-A72599DD62C2}" presName="dstNode" presStyleLbl="node1" presStyleIdx="0" presStyleCnt="3"/>
      <dgm:spPr/>
    </dgm:pt>
    <dgm:pt modelId="{3FB8D7DF-0257-4A6A-BA02-522D96DCB981}" type="pres">
      <dgm:prSet presAssocID="{BAE25AA8-38CB-4434-A998-2102B5589E2A}" presName="text_1" presStyleLbl="node1" presStyleIdx="0" presStyleCnt="3">
        <dgm:presLayoutVars>
          <dgm:bulletEnabled val="1"/>
        </dgm:presLayoutVars>
      </dgm:prSet>
      <dgm:spPr/>
    </dgm:pt>
    <dgm:pt modelId="{D8F1E53E-65FD-48EC-BB95-843C948EA563}" type="pres">
      <dgm:prSet presAssocID="{BAE25AA8-38CB-4434-A998-2102B5589E2A}" presName="accent_1" presStyleCnt="0"/>
      <dgm:spPr/>
    </dgm:pt>
    <dgm:pt modelId="{81E550E4-79FA-4B95-B7CA-6A03F826409F}" type="pres">
      <dgm:prSet presAssocID="{BAE25AA8-38CB-4434-A998-2102B5589E2A}" presName="accentRepeatNode" presStyleLbl="solidFgAcc1" presStyleIdx="0" presStyleCnt="3"/>
      <dgm:spPr/>
    </dgm:pt>
    <dgm:pt modelId="{4EF7E92D-FFE5-49FC-AEC3-67FF8AA50FEE}" type="pres">
      <dgm:prSet presAssocID="{90D632AE-6314-40E2-81B4-E39A4C14BA7F}" presName="text_2" presStyleLbl="node1" presStyleIdx="1" presStyleCnt="3">
        <dgm:presLayoutVars>
          <dgm:bulletEnabled val="1"/>
        </dgm:presLayoutVars>
      </dgm:prSet>
      <dgm:spPr/>
    </dgm:pt>
    <dgm:pt modelId="{66666789-9517-42FC-AE82-6FC7AB236C1C}" type="pres">
      <dgm:prSet presAssocID="{90D632AE-6314-40E2-81B4-E39A4C14BA7F}" presName="accent_2" presStyleCnt="0"/>
      <dgm:spPr/>
    </dgm:pt>
    <dgm:pt modelId="{DA6FC581-5606-4D96-97B3-84595CDFD542}" type="pres">
      <dgm:prSet presAssocID="{90D632AE-6314-40E2-81B4-E39A4C14BA7F}" presName="accentRepeatNode" presStyleLbl="solidFgAcc1" presStyleIdx="1" presStyleCnt="3"/>
      <dgm:spPr/>
    </dgm:pt>
    <dgm:pt modelId="{749392B9-A3EF-43F9-B57C-BF3523C67CD7}" type="pres">
      <dgm:prSet presAssocID="{0448E26E-211D-4B17-B4AF-A1FA9FD0267B}" presName="text_3" presStyleLbl="node1" presStyleIdx="2" presStyleCnt="3">
        <dgm:presLayoutVars>
          <dgm:bulletEnabled val="1"/>
        </dgm:presLayoutVars>
      </dgm:prSet>
      <dgm:spPr/>
    </dgm:pt>
    <dgm:pt modelId="{2AF8AE29-C2DE-4AF9-884D-006FEB3F3473}" type="pres">
      <dgm:prSet presAssocID="{0448E26E-211D-4B17-B4AF-A1FA9FD0267B}" presName="accent_3" presStyleCnt="0"/>
      <dgm:spPr/>
    </dgm:pt>
    <dgm:pt modelId="{DAF523A2-C52A-4CF1-870C-A7D5E4BCD42D}" type="pres">
      <dgm:prSet presAssocID="{0448E26E-211D-4B17-B4AF-A1FA9FD0267B}" presName="accentRepeatNode" presStyleLbl="solidFgAcc1" presStyleIdx="2" presStyleCnt="3"/>
      <dgm:spPr/>
    </dgm:pt>
  </dgm:ptLst>
  <dgm:cxnLst>
    <dgm:cxn modelId="{9BD40512-A501-4DF3-B82C-E1D80EBA8408}" srcId="{E43A7FC5-2DFB-408E-8928-A72599DD62C2}" destId="{90D632AE-6314-40E2-81B4-E39A4C14BA7F}" srcOrd="1" destOrd="0" parTransId="{23B90419-2436-4783-8754-A7C24413F21B}" sibTransId="{38ADCC5A-32D1-49F5-ABCF-ED7034DEA6D0}"/>
    <dgm:cxn modelId="{48C70386-B650-46B8-BCAE-480B096EF3C2}" srcId="{E43A7FC5-2DFB-408E-8928-A72599DD62C2}" destId="{BAE25AA8-38CB-4434-A998-2102B5589E2A}" srcOrd="0" destOrd="0" parTransId="{00FE1976-0538-49A7-9CFD-30CBE182325D}" sibTransId="{3ABF8CA2-2A5D-4798-AB65-7F4EABA5D3C5}"/>
    <dgm:cxn modelId="{851FADDF-633C-4598-9DA5-8F4308EDEFED}" type="presOf" srcId="{E43A7FC5-2DFB-408E-8928-A72599DD62C2}" destId="{2430D764-839D-4368-A8E4-0034D91B5024}" srcOrd="0" destOrd="0" presId="urn:microsoft.com/office/officeart/2008/layout/VerticalCurvedList"/>
    <dgm:cxn modelId="{F2999534-17FF-4B44-9ED9-1E70E0BC1D4D}" type="presOf" srcId="{3ABF8CA2-2A5D-4798-AB65-7F4EABA5D3C5}" destId="{31169141-E811-463E-BC7D-92B118EC046F}" srcOrd="0" destOrd="0" presId="urn:microsoft.com/office/officeart/2008/layout/VerticalCurvedList"/>
    <dgm:cxn modelId="{A040140E-6338-4F02-89B0-8291BBA8E793}" type="presOf" srcId="{90D632AE-6314-40E2-81B4-E39A4C14BA7F}" destId="{4EF7E92D-FFE5-49FC-AEC3-67FF8AA50FEE}" srcOrd="0" destOrd="0" presId="urn:microsoft.com/office/officeart/2008/layout/VerticalCurvedList"/>
    <dgm:cxn modelId="{CB4589EB-5729-479E-B7E9-8227DF1B2A21}" type="presOf" srcId="{BAE25AA8-38CB-4434-A998-2102B5589E2A}" destId="{3FB8D7DF-0257-4A6A-BA02-522D96DCB981}" srcOrd="0" destOrd="0" presId="urn:microsoft.com/office/officeart/2008/layout/VerticalCurvedList"/>
    <dgm:cxn modelId="{E75BCEA9-404E-403D-9A67-1E0962F98D75}" srcId="{E43A7FC5-2DFB-408E-8928-A72599DD62C2}" destId="{0448E26E-211D-4B17-B4AF-A1FA9FD0267B}" srcOrd="2" destOrd="0" parTransId="{C8B1A234-C3A2-4324-9700-A7EC52E67448}" sibTransId="{9FB0DB57-DB73-4E23-A969-D888CDC9DC29}"/>
    <dgm:cxn modelId="{94A4CE1E-551E-4684-BB82-5EDC82F7CC12}" type="presOf" srcId="{0448E26E-211D-4B17-B4AF-A1FA9FD0267B}" destId="{749392B9-A3EF-43F9-B57C-BF3523C67CD7}" srcOrd="0" destOrd="0" presId="urn:microsoft.com/office/officeart/2008/layout/VerticalCurvedList"/>
    <dgm:cxn modelId="{FCA7F70D-B469-4973-A1A4-D93D9530EF1A}" type="presParOf" srcId="{2430D764-839D-4368-A8E4-0034D91B5024}" destId="{A7216222-BF92-4E87-B554-3D8FF6F990A1}" srcOrd="0" destOrd="0" presId="urn:microsoft.com/office/officeart/2008/layout/VerticalCurvedList"/>
    <dgm:cxn modelId="{783C5AD1-09B4-4110-A62A-6E24F2C9F1FD}" type="presParOf" srcId="{A7216222-BF92-4E87-B554-3D8FF6F990A1}" destId="{82422E6A-0BAB-422F-93BC-DDD03489F216}" srcOrd="0" destOrd="0" presId="urn:microsoft.com/office/officeart/2008/layout/VerticalCurvedList"/>
    <dgm:cxn modelId="{B818C1CA-A07B-4D55-8CF6-0AEF9E90C6E6}" type="presParOf" srcId="{82422E6A-0BAB-422F-93BC-DDD03489F216}" destId="{250AEF3C-E22C-4794-A996-22CD8635B7D2}" srcOrd="0" destOrd="0" presId="urn:microsoft.com/office/officeart/2008/layout/VerticalCurvedList"/>
    <dgm:cxn modelId="{D0CE9F59-F405-4716-BE5C-258CBBEFC3F2}" type="presParOf" srcId="{82422E6A-0BAB-422F-93BC-DDD03489F216}" destId="{31169141-E811-463E-BC7D-92B118EC046F}" srcOrd="1" destOrd="0" presId="urn:microsoft.com/office/officeart/2008/layout/VerticalCurvedList"/>
    <dgm:cxn modelId="{1B4AAB57-FAC5-4957-ACAB-B9063FA302D8}" type="presParOf" srcId="{82422E6A-0BAB-422F-93BC-DDD03489F216}" destId="{9EF3C261-5F12-4FD8-8FF4-C08856002E79}" srcOrd="2" destOrd="0" presId="urn:microsoft.com/office/officeart/2008/layout/VerticalCurvedList"/>
    <dgm:cxn modelId="{478AA96A-6ABE-4097-A8DE-EF2E619DE771}" type="presParOf" srcId="{82422E6A-0BAB-422F-93BC-DDD03489F216}" destId="{BBAD2167-0703-4822-A990-F0D536A73256}" srcOrd="3" destOrd="0" presId="urn:microsoft.com/office/officeart/2008/layout/VerticalCurvedList"/>
    <dgm:cxn modelId="{EABCCF10-4191-4044-A227-273FA187D88A}" type="presParOf" srcId="{A7216222-BF92-4E87-B554-3D8FF6F990A1}" destId="{3FB8D7DF-0257-4A6A-BA02-522D96DCB981}" srcOrd="1" destOrd="0" presId="urn:microsoft.com/office/officeart/2008/layout/VerticalCurvedList"/>
    <dgm:cxn modelId="{EFB0D391-92D0-452D-964B-6BA02F8E5FD3}" type="presParOf" srcId="{A7216222-BF92-4E87-B554-3D8FF6F990A1}" destId="{D8F1E53E-65FD-48EC-BB95-843C948EA563}" srcOrd="2" destOrd="0" presId="urn:microsoft.com/office/officeart/2008/layout/VerticalCurvedList"/>
    <dgm:cxn modelId="{034335DD-7721-4219-8DEC-5CA5F00AE686}" type="presParOf" srcId="{D8F1E53E-65FD-48EC-BB95-843C948EA563}" destId="{81E550E4-79FA-4B95-B7CA-6A03F826409F}" srcOrd="0" destOrd="0" presId="urn:microsoft.com/office/officeart/2008/layout/VerticalCurvedList"/>
    <dgm:cxn modelId="{FD8BB6AE-805D-42BF-A49F-3D0B4F5E76F3}" type="presParOf" srcId="{A7216222-BF92-4E87-B554-3D8FF6F990A1}" destId="{4EF7E92D-FFE5-49FC-AEC3-67FF8AA50FEE}" srcOrd="3" destOrd="0" presId="urn:microsoft.com/office/officeart/2008/layout/VerticalCurvedList"/>
    <dgm:cxn modelId="{45CE99A3-224F-4DE6-8AD2-F5EA3869F25F}" type="presParOf" srcId="{A7216222-BF92-4E87-B554-3D8FF6F990A1}" destId="{66666789-9517-42FC-AE82-6FC7AB236C1C}" srcOrd="4" destOrd="0" presId="urn:microsoft.com/office/officeart/2008/layout/VerticalCurvedList"/>
    <dgm:cxn modelId="{E86C1023-2A2E-4031-97FF-6BE6500DA80D}" type="presParOf" srcId="{66666789-9517-42FC-AE82-6FC7AB236C1C}" destId="{DA6FC581-5606-4D96-97B3-84595CDFD542}" srcOrd="0" destOrd="0" presId="urn:microsoft.com/office/officeart/2008/layout/VerticalCurvedList"/>
    <dgm:cxn modelId="{74972395-F26D-4BF7-AC09-6BC4BE28E1DC}" type="presParOf" srcId="{A7216222-BF92-4E87-B554-3D8FF6F990A1}" destId="{749392B9-A3EF-43F9-B57C-BF3523C67CD7}" srcOrd="5" destOrd="0" presId="urn:microsoft.com/office/officeart/2008/layout/VerticalCurvedList"/>
    <dgm:cxn modelId="{64CEA3BF-0EC1-46AA-AE02-797814B57AFC}" type="presParOf" srcId="{A7216222-BF92-4E87-B554-3D8FF6F990A1}" destId="{2AF8AE29-C2DE-4AF9-884D-006FEB3F3473}" srcOrd="6" destOrd="0" presId="urn:microsoft.com/office/officeart/2008/layout/VerticalCurvedList"/>
    <dgm:cxn modelId="{5E0389DF-1082-498C-B6FF-2A36E5A16CE2}" type="presParOf" srcId="{2AF8AE29-C2DE-4AF9-884D-006FEB3F3473}" destId="{DAF523A2-C52A-4CF1-870C-A7D5E4BCD4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6D54B9-93DE-4CD4-90F6-16EF3842D41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0970694-2167-41F2-A704-42974112C8C4}">
      <dgm:prSet phldrT="[Texto]"/>
      <dgm:spPr/>
      <dgm:t>
        <a:bodyPr/>
        <a:lstStyle/>
        <a:p>
          <a:r>
            <a:rPr lang="es-MX" dirty="0"/>
            <a:t>Los problemas ambientales incrementan por la pobreza y falta de organización en la política económica.</a:t>
          </a:r>
          <a:endParaRPr lang="es-ES" dirty="0"/>
        </a:p>
      </dgm:t>
    </dgm:pt>
    <dgm:pt modelId="{620E3341-5B5B-4CEB-85C9-3A79E9F18399}" type="parTrans" cxnId="{7B46C04C-029B-42F1-BC14-070FE32926A7}">
      <dgm:prSet/>
      <dgm:spPr/>
      <dgm:t>
        <a:bodyPr/>
        <a:lstStyle/>
        <a:p>
          <a:endParaRPr lang="es-ES"/>
        </a:p>
      </dgm:t>
    </dgm:pt>
    <dgm:pt modelId="{136B1B57-30EB-4174-8085-95CBCFE3570C}" type="sibTrans" cxnId="{7B46C04C-029B-42F1-BC14-070FE32926A7}">
      <dgm:prSet/>
      <dgm:spPr/>
      <dgm:t>
        <a:bodyPr/>
        <a:lstStyle/>
        <a:p>
          <a:endParaRPr lang="es-ES"/>
        </a:p>
      </dgm:t>
    </dgm:pt>
    <dgm:pt modelId="{7D4F1C90-E73E-4577-A2C7-9163C041871E}">
      <dgm:prSet phldrT="[Texto]"/>
      <dgm:spPr/>
      <dgm:t>
        <a:bodyPr/>
        <a:lstStyle/>
        <a:p>
          <a:r>
            <a:rPr lang="es-MX" dirty="0"/>
            <a:t>El medio ambiente se beneficiara con una atmosfera de paz y seguridad libre del peligro de toda guerra sobre todo la nuclear.</a:t>
          </a:r>
          <a:endParaRPr lang="es-ES" dirty="0"/>
        </a:p>
      </dgm:t>
    </dgm:pt>
    <dgm:pt modelId="{4C597570-5020-453F-B1B3-3DAA96A05702}" type="parTrans" cxnId="{F3121F6A-9D50-4A32-A37E-8CF1BE73F914}">
      <dgm:prSet/>
      <dgm:spPr/>
      <dgm:t>
        <a:bodyPr/>
        <a:lstStyle/>
        <a:p>
          <a:endParaRPr lang="es-ES"/>
        </a:p>
      </dgm:t>
    </dgm:pt>
    <dgm:pt modelId="{EE4F9CFF-47AF-40CB-B10E-2F3312CB1FD9}" type="sibTrans" cxnId="{F3121F6A-9D50-4A32-A37E-8CF1BE73F914}">
      <dgm:prSet/>
      <dgm:spPr/>
      <dgm:t>
        <a:bodyPr/>
        <a:lstStyle/>
        <a:p>
          <a:endParaRPr lang="es-ES"/>
        </a:p>
      </dgm:t>
    </dgm:pt>
    <dgm:pt modelId="{BEF3CACC-D90B-483F-8594-EF3096B31D50}">
      <dgm:prSet phldrT="[Texto]"/>
      <dgm:spPr/>
      <dgm:t>
        <a:bodyPr/>
        <a:lstStyle/>
        <a:p>
          <a:r>
            <a:rPr lang="es-MX" dirty="0"/>
            <a:t>La necesidad de una estrecha cooperación entre estados para combatir los problemas ambientales.</a:t>
          </a:r>
          <a:endParaRPr lang="es-ES" dirty="0"/>
        </a:p>
      </dgm:t>
    </dgm:pt>
    <dgm:pt modelId="{ACEA4633-60FC-4F8D-AA87-5C142C84BB2A}" type="parTrans" cxnId="{81DFC62F-315C-4395-A0B5-5D9164ABB4E6}">
      <dgm:prSet/>
      <dgm:spPr/>
      <dgm:t>
        <a:bodyPr/>
        <a:lstStyle/>
        <a:p>
          <a:endParaRPr lang="es-ES"/>
        </a:p>
      </dgm:t>
    </dgm:pt>
    <dgm:pt modelId="{1549F3E1-EB6A-4869-84F0-C17288CA784C}" type="sibTrans" cxnId="{81DFC62F-315C-4395-A0B5-5D9164ABB4E6}">
      <dgm:prSet/>
      <dgm:spPr/>
      <dgm:t>
        <a:bodyPr/>
        <a:lstStyle/>
        <a:p>
          <a:endParaRPr lang="es-ES"/>
        </a:p>
      </dgm:t>
    </dgm:pt>
    <dgm:pt modelId="{610C69FA-B600-4F49-9697-7A1AF0351051}" type="pres">
      <dgm:prSet presAssocID="{2F6D54B9-93DE-4CD4-90F6-16EF3842D41E}" presName="Name0" presStyleCnt="0">
        <dgm:presLayoutVars>
          <dgm:chMax val="7"/>
          <dgm:chPref val="7"/>
          <dgm:dir/>
        </dgm:presLayoutVars>
      </dgm:prSet>
      <dgm:spPr/>
    </dgm:pt>
    <dgm:pt modelId="{E2DA3DC3-5522-4DFD-8094-6718BD6977B3}" type="pres">
      <dgm:prSet presAssocID="{2F6D54B9-93DE-4CD4-90F6-16EF3842D41E}" presName="Name1" presStyleCnt="0"/>
      <dgm:spPr/>
    </dgm:pt>
    <dgm:pt modelId="{8818A17D-8076-4330-86B1-714BEBEDB8BA}" type="pres">
      <dgm:prSet presAssocID="{2F6D54B9-93DE-4CD4-90F6-16EF3842D41E}" presName="cycle" presStyleCnt="0"/>
      <dgm:spPr/>
    </dgm:pt>
    <dgm:pt modelId="{80D14917-A962-4E42-A2BF-C91A2DF03384}" type="pres">
      <dgm:prSet presAssocID="{2F6D54B9-93DE-4CD4-90F6-16EF3842D41E}" presName="srcNode" presStyleLbl="node1" presStyleIdx="0" presStyleCnt="3"/>
      <dgm:spPr/>
    </dgm:pt>
    <dgm:pt modelId="{C6A499A4-D924-4175-85FF-E23730735552}" type="pres">
      <dgm:prSet presAssocID="{2F6D54B9-93DE-4CD4-90F6-16EF3842D41E}" presName="conn" presStyleLbl="parChTrans1D2" presStyleIdx="0" presStyleCnt="1"/>
      <dgm:spPr/>
    </dgm:pt>
    <dgm:pt modelId="{768C17C1-D84E-469B-9428-099E7DADAE7A}" type="pres">
      <dgm:prSet presAssocID="{2F6D54B9-93DE-4CD4-90F6-16EF3842D41E}" presName="extraNode" presStyleLbl="node1" presStyleIdx="0" presStyleCnt="3"/>
      <dgm:spPr/>
    </dgm:pt>
    <dgm:pt modelId="{39F93A9A-E774-4F28-8EEA-5A13A662BABB}" type="pres">
      <dgm:prSet presAssocID="{2F6D54B9-93DE-4CD4-90F6-16EF3842D41E}" presName="dstNode" presStyleLbl="node1" presStyleIdx="0" presStyleCnt="3"/>
      <dgm:spPr/>
    </dgm:pt>
    <dgm:pt modelId="{C6A08D44-68B8-4601-A23A-B80E13453ECD}" type="pres">
      <dgm:prSet presAssocID="{70970694-2167-41F2-A704-42974112C8C4}" presName="text_1" presStyleLbl="node1" presStyleIdx="0" presStyleCnt="3">
        <dgm:presLayoutVars>
          <dgm:bulletEnabled val="1"/>
        </dgm:presLayoutVars>
      </dgm:prSet>
      <dgm:spPr/>
    </dgm:pt>
    <dgm:pt modelId="{33CB5E92-5131-40E7-838D-BC720216330A}" type="pres">
      <dgm:prSet presAssocID="{70970694-2167-41F2-A704-42974112C8C4}" presName="accent_1" presStyleCnt="0"/>
      <dgm:spPr/>
    </dgm:pt>
    <dgm:pt modelId="{426BBBBA-0C09-434D-B501-A699E2C2974A}" type="pres">
      <dgm:prSet presAssocID="{70970694-2167-41F2-A704-42974112C8C4}" presName="accentRepeatNode" presStyleLbl="solidFgAcc1" presStyleIdx="0" presStyleCnt="3"/>
      <dgm:spPr/>
    </dgm:pt>
    <dgm:pt modelId="{72B63A30-EED5-495A-B875-15EDBF3090B6}" type="pres">
      <dgm:prSet presAssocID="{7D4F1C90-E73E-4577-A2C7-9163C041871E}" presName="text_2" presStyleLbl="node1" presStyleIdx="1" presStyleCnt="3">
        <dgm:presLayoutVars>
          <dgm:bulletEnabled val="1"/>
        </dgm:presLayoutVars>
      </dgm:prSet>
      <dgm:spPr/>
    </dgm:pt>
    <dgm:pt modelId="{E24331E9-4F56-4FD1-A357-4509EAC31DD3}" type="pres">
      <dgm:prSet presAssocID="{7D4F1C90-E73E-4577-A2C7-9163C041871E}" presName="accent_2" presStyleCnt="0"/>
      <dgm:spPr/>
    </dgm:pt>
    <dgm:pt modelId="{4D9AB824-07D0-43E7-A337-81ADC14F2673}" type="pres">
      <dgm:prSet presAssocID="{7D4F1C90-E73E-4577-A2C7-9163C041871E}" presName="accentRepeatNode" presStyleLbl="solidFgAcc1" presStyleIdx="1" presStyleCnt="3"/>
      <dgm:spPr/>
    </dgm:pt>
    <dgm:pt modelId="{15726A93-504E-446C-834E-B26D83D730A7}" type="pres">
      <dgm:prSet presAssocID="{BEF3CACC-D90B-483F-8594-EF3096B31D50}" presName="text_3" presStyleLbl="node1" presStyleIdx="2" presStyleCnt="3">
        <dgm:presLayoutVars>
          <dgm:bulletEnabled val="1"/>
        </dgm:presLayoutVars>
      </dgm:prSet>
      <dgm:spPr/>
    </dgm:pt>
    <dgm:pt modelId="{BCA91F25-A3CA-4E5C-87C3-1021ECF8C700}" type="pres">
      <dgm:prSet presAssocID="{BEF3CACC-D90B-483F-8594-EF3096B31D50}" presName="accent_3" presStyleCnt="0"/>
      <dgm:spPr/>
    </dgm:pt>
    <dgm:pt modelId="{431EDABE-F215-44E2-A711-0A294EA17195}" type="pres">
      <dgm:prSet presAssocID="{BEF3CACC-D90B-483F-8594-EF3096B31D50}" presName="accentRepeatNode" presStyleLbl="solidFgAcc1" presStyleIdx="2" presStyleCnt="3"/>
      <dgm:spPr/>
    </dgm:pt>
  </dgm:ptLst>
  <dgm:cxnLst>
    <dgm:cxn modelId="{728C47F2-BD9C-42DE-9BD8-4A4B253F84DB}" type="presOf" srcId="{2F6D54B9-93DE-4CD4-90F6-16EF3842D41E}" destId="{610C69FA-B600-4F49-9697-7A1AF0351051}" srcOrd="0" destOrd="0" presId="urn:microsoft.com/office/officeart/2008/layout/VerticalCurvedList"/>
    <dgm:cxn modelId="{B66DAC85-D8E2-4381-BA3F-08C543799D87}" type="presOf" srcId="{7D4F1C90-E73E-4577-A2C7-9163C041871E}" destId="{72B63A30-EED5-495A-B875-15EDBF3090B6}" srcOrd="0" destOrd="0" presId="urn:microsoft.com/office/officeart/2008/layout/VerticalCurvedList"/>
    <dgm:cxn modelId="{12FAD8C3-F6FE-4653-B9D6-6FD3AFE49C9C}" type="presOf" srcId="{136B1B57-30EB-4174-8085-95CBCFE3570C}" destId="{C6A499A4-D924-4175-85FF-E23730735552}" srcOrd="0" destOrd="0" presId="urn:microsoft.com/office/officeart/2008/layout/VerticalCurvedList"/>
    <dgm:cxn modelId="{B65AE646-FE87-445A-8194-922F01432D9F}" type="presOf" srcId="{70970694-2167-41F2-A704-42974112C8C4}" destId="{C6A08D44-68B8-4601-A23A-B80E13453ECD}" srcOrd="0" destOrd="0" presId="urn:microsoft.com/office/officeart/2008/layout/VerticalCurvedList"/>
    <dgm:cxn modelId="{7B46C04C-029B-42F1-BC14-070FE32926A7}" srcId="{2F6D54B9-93DE-4CD4-90F6-16EF3842D41E}" destId="{70970694-2167-41F2-A704-42974112C8C4}" srcOrd="0" destOrd="0" parTransId="{620E3341-5B5B-4CEB-85C9-3A79E9F18399}" sibTransId="{136B1B57-30EB-4174-8085-95CBCFE3570C}"/>
    <dgm:cxn modelId="{F3121F6A-9D50-4A32-A37E-8CF1BE73F914}" srcId="{2F6D54B9-93DE-4CD4-90F6-16EF3842D41E}" destId="{7D4F1C90-E73E-4577-A2C7-9163C041871E}" srcOrd="1" destOrd="0" parTransId="{4C597570-5020-453F-B1B3-3DAA96A05702}" sibTransId="{EE4F9CFF-47AF-40CB-B10E-2F3312CB1FD9}"/>
    <dgm:cxn modelId="{81DFC62F-315C-4395-A0B5-5D9164ABB4E6}" srcId="{2F6D54B9-93DE-4CD4-90F6-16EF3842D41E}" destId="{BEF3CACC-D90B-483F-8594-EF3096B31D50}" srcOrd="2" destOrd="0" parTransId="{ACEA4633-60FC-4F8D-AA87-5C142C84BB2A}" sibTransId="{1549F3E1-EB6A-4869-84F0-C17288CA784C}"/>
    <dgm:cxn modelId="{E3D3B0CD-7D8A-493C-9FB1-0EAC7C212F72}" type="presOf" srcId="{BEF3CACC-D90B-483F-8594-EF3096B31D50}" destId="{15726A93-504E-446C-834E-B26D83D730A7}" srcOrd="0" destOrd="0" presId="urn:microsoft.com/office/officeart/2008/layout/VerticalCurvedList"/>
    <dgm:cxn modelId="{73731208-CF81-48D8-8AD6-B178B49BF1F1}" type="presParOf" srcId="{610C69FA-B600-4F49-9697-7A1AF0351051}" destId="{E2DA3DC3-5522-4DFD-8094-6718BD6977B3}" srcOrd="0" destOrd="0" presId="urn:microsoft.com/office/officeart/2008/layout/VerticalCurvedList"/>
    <dgm:cxn modelId="{EA2FEA4E-C1E1-4F52-93A8-10E6D908AE36}" type="presParOf" srcId="{E2DA3DC3-5522-4DFD-8094-6718BD6977B3}" destId="{8818A17D-8076-4330-86B1-714BEBEDB8BA}" srcOrd="0" destOrd="0" presId="urn:microsoft.com/office/officeart/2008/layout/VerticalCurvedList"/>
    <dgm:cxn modelId="{27EB0349-6EB6-449A-9D02-4FDF411F15CA}" type="presParOf" srcId="{8818A17D-8076-4330-86B1-714BEBEDB8BA}" destId="{80D14917-A962-4E42-A2BF-C91A2DF03384}" srcOrd="0" destOrd="0" presId="urn:microsoft.com/office/officeart/2008/layout/VerticalCurvedList"/>
    <dgm:cxn modelId="{264646CA-4463-4369-AAD2-32B38BD6F908}" type="presParOf" srcId="{8818A17D-8076-4330-86B1-714BEBEDB8BA}" destId="{C6A499A4-D924-4175-85FF-E23730735552}" srcOrd="1" destOrd="0" presId="urn:microsoft.com/office/officeart/2008/layout/VerticalCurvedList"/>
    <dgm:cxn modelId="{99F5F8C0-F99A-4235-8136-BF3BA4EEDEBA}" type="presParOf" srcId="{8818A17D-8076-4330-86B1-714BEBEDB8BA}" destId="{768C17C1-D84E-469B-9428-099E7DADAE7A}" srcOrd="2" destOrd="0" presId="urn:microsoft.com/office/officeart/2008/layout/VerticalCurvedList"/>
    <dgm:cxn modelId="{D0B499AD-4501-431E-9F96-D1403BF9F198}" type="presParOf" srcId="{8818A17D-8076-4330-86B1-714BEBEDB8BA}" destId="{39F93A9A-E774-4F28-8EEA-5A13A662BABB}" srcOrd="3" destOrd="0" presId="urn:microsoft.com/office/officeart/2008/layout/VerticalCurvedList"/>
    <dgm:cxn modelId="{B9D959C4-17B5-435E-8088-81738C34F2D0}" type="presParOf" srcId="{E2DA3DC3-5522-4DFD-8094-6718BD6977B3}" destId="{C6A08D44-68B8-4601-A23A-B80E13453ECD}" srcOrd="1" destOrd="0" presId="urn:microsoft.com/office/officeart/2008/layout/VerticalCurvedList"/>
    <dgm:cxn modelId="{2F2796AE-207E-4B08-B0BE-3C53572D9064}" type="presParOf" srcId="{E2DA3DC3-5522-4DFD-8094-6718BD6977B3}" destId="{33CB5E92-5131-40E7-838D-BC720216330A}" srcOrd="2" destOrd="0" presId="urn:microsoft.com/office/officeart/2008/layout/VerticalCurvedList"/>
    <dgm:cxn modelId="{74CFCAA3-9727-468C-82FE-FC8A4F029DFC}" type="presParOf" srcId="{33CB5E92-5131-40E7-838D-BC720216330A}" destId="{426BBBBA-0C09-434D-B501-A699E2C2974A}" srcOrd="0" destOrd="0" presId="urn:microsoft.com/office/officeart/2008/layout/VerticalCurvedList"/>
    <dgm:cxn modelId="{42796305-1124-4157-9DB2-7B40E4788D5F}" type="presParOf" srcId="{E2DA3DC3-5522-4DFD-8094-6718BD6977B3}" destId="{72B63A30-EED5-495A-B875-15EDBF3090B6}" srcOrd="3" destOrd="0" presId="urn:microsoft.com/office/officeart/2008/layout/VerticalCurvedList"/>
    <dgm:cxn modelId="{A334EB19-5BED-471B-951C-ED8EE2EFBECB}" type="presParOf" srcId="{E2DA3DC3-5522-4DFD-8094-6718BD6977B3}" destId="{E24331E9-4F56-4FD1-A357-4509EAC31DD3}" srcOrd="4" destOrd="0" presId="urn:microsoft.com/office/officeart/2008/layout/VerticalCurvedList"/>
    <dgm:cxn modelId="{535F206B-FF6D-4EA3-B42A-211C8B390FDA}" type="presParOf" srcId="{E24331E9-4F56-4FD1-A357-4509EAC31DD3}" destId="{4D9AB824-07D0-43E7-A337-81ADC14F2673}" srcOrd="0" destOrd="0" presId="urn:microsoft.com/office/officeart/2008/layout/VerticalCurvedList"/>
    <dgm:cxn modelId="{0521D32A-4F70-46DA-91E9-D0B9A1D0F84D}" type="presParOf" srcId="{E2DA3DC3-5522-4DFD-8094-6718BD6977B3}" destId="{15726A93-504E-446C-834E-B26D83D730A7}" srcOrd="5" destOrd="0" presId="urn:microsoft.com/office/officeart/2008/layout/VerticalCurvedList"/>
    <dgm:cxn modelId="{837CB501-B7BB-4F95-9BAF-98210B83BE1A}" type="presParOf" srcId="{E2DA3DC3-5522-4DFD-8094-6718BD6977B3}" destId="{BCA91F25-A3CA-4E5C-87C3-1021ECF8C700}" srcOrd="6" destOrd="0" presId="urn:microsoft.com/office/officeart/2008/layout/VerticalCurvedList"/>
    <dgm:cxn modelId="{F8ED981E-B2F2-4203-BA19-4657B2221AB4}" type="presParOf" srcId="{BCA91F25-A3CA-4E5C-87C3-1021ECF8C700}" destId="{431EDABE-F215-44E2-A711-0A294EA171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19545-88C0-4F2A-964B-30AFEE8E4C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78BE86D-0BFE-4B7F-A6E6-9FD55ACD5BB8}">
      <dgm:prSet phldrT="[Texto]"/>
      <dgm:spPr/>
      <dgm:t>
        <a:bodyPr/>
        <a:lstStyle/>
        <a:p>
          <a:r>
            <a:rPr lang="es-MX" dirty="0"/>
            <a:t>Los países avanzados deben ayudar a los países menos desarrollados ya que en estos se dan mas problemas ambientales. </a:t>
          </a:r>
          <a:endParaRPr lang="es-ES" dirty="0"/>
        </a:p>
      </dgm:t>
    </dgm:pt>
    <dgm:pt modelId="{D5529CF6-852A-42D2-AB36-B0D79D5678BB}" type="parTrans" cxnId="{5A2E0118-8E7F-41B9-AD2E-505A1B5EA42A}">
      <dgm:prSet/>
      <dgm:spPr/>
      <dgm:t>
        <a:bodyPr/>
        <a:lstStyle/>
        <a:p>
          <a:endParaRPr lang="es-ES"/>
        </a:p>
      </dgm:t>
    </dgm:pt>
    <dgm:pt modelId="{DEE01527-3924-4E66-A9AB-C2A05CEDD1BF}" type="sibTrans" cxnId="{5A2E0118-8E7F-41B9-AD2E-505A1B5EA42A}">
      <dgm:prSet/>
      <dgm:spPr/>
      <dgm:t>
        <a:bodyPr/>
        <a:lstStyle/>
        <a:p>
          <a:endParaRPr lang="es-ES"/>
        </a:p>
      </dgm:t>
    </dgm:pt>
    <dgm:pt modelId="{95267E28-9954-42E7-A3B5-48708E4F73A7}">
      <dgm:prSet phldrT="[Texto]"/>
      <dgm:spPr/>
      <dgm:t>
        <a:bodyPr/>
        <a:lstStyle/>
        <a:p>
          <a:r>
            <a:rPr lang="es-MX" dirty="0"/>
            <a:t>La reducción evidente de los recursos naturales obliga una mejor planificación sobre su aprovechamiento.</a:t>
          </a:r>
          <a:endParaRPr lang="es-ES" dirty="0"/>
        </a:p>
      </dgm:t>
    </dgm:pt>
    <dgm:pt modelId="{4EB20FBE-F211-4734-BD7E-713CD307DF36}" type="parTrans" cxnId="{40228ACA-04BD-4417-B821-A98699BE37F4}">
      <dgm:prSet/>
      <dgm:spPr/>
      <dgm:t>
        <a:bodyPr/>
        <a:lstStyle/>
        <a:p>
          <a:endParaRPr lang="es-ES"/>
        </a:p>
      </dgm:t>
    </dgm:pt>
    <dgm:pt modelId="{1580210A-86BE-49E7-AC31-181DEDDF9742}" type="sibTrans" cxnId="{40228ACA-04BD-4417-B821-A98699BE37F4}">
      <dgm:prSet/>
      <dgm:spPr/>
      <dgm:t>
        <a:bodyPr/>
        <a:lstStyle/>
        <a:p>
          <a:endParaRPr lang="es-ES"/>
        </a:p>
      </dgm:t>
    </dgm:pt>
    <dgm:pt modelId="{10D4744B-5887-4706-BE11-DA1E8C8C00A2}">
      <dgm:prSet phldrT="[Texto]"/>
      <dgm:spPr/>
      <dgm:t>
        <a:bodyPr/>
        <a:lstStyle/>
        <a:p>
          <a:r>
            <a:rPr lang="es-MX" dirty="0"/>
            <a:t>Es preferible prevenir los daños en vez de tener que cometer la cara labor de repararlos.</a:t>
          </a:r>
          <a:endParaRPr lang="es-ES" dirty="0"/>
        </a:p>
      </dgm:t>
    </dgm:pt>
    <dgm:pt modelId="{C8F2F4E6-4D08-44F6-8056-B4CBAA3B6A07}" type="parTrans" cxnId="{556499B8-602C-4331-8B69-AF798D22E098}">
      <dgm:prSet/>
      <dgm:spPr/>
      <dgm:t>
        <a:bodyPr/>
        <a:lstStyle/>
        <a:p>
          <a:endParaRPr lang="es-ES"/>
        </a:p>
      </dgm:t>
    </dgm:pt>
    <dgm:pt modelId="{4F849925-99E6-418F-A003-733E6DBDE1F8}" type="sibTrans" cxnId="{556499B8-602C-4331-8B69-AF798D22E098}">
      <dgm:prSet/>
      <dgm:spPr/>
      <dgm:t>
        <a:bodyPr/>
        <a:lstStyle/>
        <a:p>
          <a:endParaRPr lang="es-ES"/>
        </a:p>
      </dgm:t>
    </dgm:pt>
    <dgm:pt modelId="{D92F89D1-FCC7-488A-A904-C5AFA2CC1609}" type="pres">
      <dgm:prSet presAssocID="{C9C19545-88C0-4F2A-964B-30AFEE8E4C2C}" presName="Name0" presStyleCnt="0">
        <dgm:presLayoutVars>
          <dgm:chMax val="7"/>
          <dgm:chPref val="7"/>
          <dgm:dir/>
        </dgm:presLayoutVars>
      </dgm:prSet>
      <dgm:spPr/>
    </dgm:pt>
    <dgm:pt modelId="{B53854F6-CE40-4CEE-919C-E82DC62B62F1}" type="pres">
      <dgm:prSet presAssocID="{C9C19545-88C0-4F2A-964B-30AFEE8E4C2C}" presName="Name1" presStyleCnt="0"/>
      <dgm:spPr/>
    </dgm:pt>
    <dgm:pt modelId="{8A872291-F0B0-4909-84DB-2828853360BE}" type="pres">
      <dgm:prSet presAssocID="{C9C19545-88C0-4F2A-964B-30AFEE8E4C2C}" presName="cycle" presStyleCnt="0"/>
      <dgm:spPr/>
    </dgm:pt>
    <dgm:pt modelId="{2D7CFCA5-A4E6-4B4A-8E99-DBCC37E34738}" type="pres">
      <dgm:prSet presAssocID="{C9C19545-88C0-4F2A-964B-30AFEE8E4C2C}" presName="srcNode" presStyleLbl="node1" presStyleIdx="0" presStyleCnt="3"/>
      <dgm:spPr/>
    </dgm:pt>
    <dgm:pt modelId="{80A29776-9FB1-41F7-9796-26F29FBDF3C3}" type="pres">
      <dgm:prSet presAssocID="{C9C19545-88C0-4F2A-964B-30AFEE8E4C2C}" presName="conn" presStyleLbl="parChTrans1D2" presStyleIdx="0" presStyleCnt="1"/>
      <dgm:spPr/>
    </dgm:pt>
    <dgm:pt modelId="{B209CC48-EA8F-4B18-8EF4-A4793139696A}" type="pres">
      <dgm:prSet presAssocID="{C9C19545-88C0-4F2A-964B-30AFEE8E4C2C}" presName="extraNode" presStyleLbl="node1" presStyleIdx="0" presStyleCnt="3"/>
      <dgm:spPr/>
    </dgm:pt>
    <dgm:pt modelId="{92855B73-FA1D-42DB-98EA-9BA6890B685D}" type="pres">
      <dgm:prSet presAssocID="{C9C19545-88C0-4F2A-964B-30AFEE8E4C2C}" presName="dstNode" presStyleLbl="node1" presStyleIdx="0" presStyleCnt="3"/>
      <dgm:spPr/>
    </dgm:pt>
    <dgm:pt modelId="{1F97F99B-A77F-4575-A43D-12E069753B7B}" type="pres">
      <dgm:prSet presAssocID="{178BE86D-0BFE-4B7F-A6E6-9FD55ACD5BB8}" presName="text_1" presStyleLbl="node1" presStyleIdx="0" presStyleCnt="3">
        <dgm:presLayoutVars>
          <dgm:bulletEnabled val="1"/>
        </dgm:presLayoutVars>
      </dgm:prSet>
      <dgm:spPr/>
    </dgm:pt>
    <dgm:pt modelId="{3E6AC52B-357F-4F4B-9569-3E72E902FF37}" type="pres">
      <dgm:prSet presAssocID="{178BE86D-0BFE-4B7F-A6E6-9FD55ACD5BB8}" presName="accent_1" presStyleCnt="0"/>
      <dgm:spPr/>
    </dgm:pt>
    <dgm:pt modelId="{B2308FEC-3F1F-4FB3-BA96-BC8E72DBAD06}" type="pres">
      <dgm:prSet presAssocID="{178BE86D-0BFE-4B7F-A6E6-9FD55ACD5BB8}" presName="accentRepeatNode" presStyleLbl="solidFgAcc1" presStyleIdx="0" presStyleCnt="3"/>
      <dgm:spPr/>
    </dgm:pt>
    <dgm:pt modelId="{4AFF8015-4F09-42AB-8044-AA6D1EEB91C1}" type="pres">
      <dgm:prSet presAssocID="{95267E28-9954-42E7-A3B5-48708E4F73A7}" presName="text_2" presStyleLbl="node1" presStyleIdx="1" presStyleCnt="3">
        <dgm:presLayoutVars>
          <dgm:bulletEnabled val="1"/>
        </dgm:presLayoutVars>
      </dgm:prSet>
      <dgm:spPr/>
    </dgm:pt>
    <dgm:pt modelId="{4006A38A-9686-4764-B462-8FB551B7D759}" type="pres">
      <dgm:prSet presAssocID="{95267E28-9954-42E7-A3B5-48708E4F73A7}" presName="accent_2" presStyleCnt="0"/>
      <dgm:spPr/>
    </dgm:pt>
    <dgm:pt modelId="{7EFF2773-F852-4855-A068-3CA9B83B558C}" type="pres">
      <dgm:prSet presAssocID="{95267E28-9954-42E7-A3B5-48708E4F73A7}" presName="accentRepeatNode" presStyleLbl="solidFgAcc1" presStyleIdx="1" presStyleCnt="3"/>
      <dgm:spPr/>
    </dgm:pt>
    <dgm:pt modelId="{0CA82BC4-1733-431F-87AD-857151C91BF5}" type="pres">
      <dgm:prSet presAssocID="{10D4744B-5887-4706-BE11-DA1E8C8C00A2}" presName="text_3" presStyleLbl="node1" presStyleIdx="2" presStyleCnt="3">
        <dgm:presLayoutVars>
          <dgm:bulletEnabled val="1"/>
        </dgm:presLayoutVars>
      </dgm:prSet>
      <dgm:spPr/>
    </dgm:pt>
    <dgm:pt modelId="{402D5F46-904C-42C4-82D8-9274ACA3DD7B}" type="pres">
      <dgm:prSet presAssocID="{10D4744B-5887-4706-BE11-DA1E8C8C00A2}" presName="accent_3" presStyleCnt="0"/>
      <dgm:spPr/>
    </dgm:pt>
    <dgm:pt modelId="{F016F303-E0E0-4B39-A40F-A051629AB609}" type="pres">
      <dgm:prSet presAssocID="{10D4744B-5887-4706-BE11-DA1E8C8C00A2}" presName="accentRepeatNode" presStyleLbl="solidFgAcc1" presStyleIdx="2" presStyleCnt="3"/>
      <dgm:spPr/>
    </dgm:pt>
  </dgm:ptLst>
  <dgm:cxnLst>
    <dgm:cxn modelId="{BDAD3D7E-96DB-47DB-A5C4-CF6965B4A085}" type="presOf" srcId="{DEE01527-3924-4E66-A9AB-C2A05CEDD1BF}" destId="{80A29776-9FB1-41F7-9796-26F29FBDF3C3}" srcOrd="0" destOrd="0" presId="urn:microsoft.com/office/officeart/2008/layout/VerticalCurvedList"/>
    <dgm:cxn modelId="{5A2E0118-8E7F-41B9-AD2E-505A1B5EA42A}" srcId="{C9C19545-88C0-4F2A-964B-30AFEE8E4C2C}" destId="{178BE86D-0BFE-4B7F-A6E6-9FD55ACD5BB8}" srcOrd="0" destOrd="0" parTransId="{D5529CF6-852A-42D2-AB36-B0D79D5678BB}" sibTransId="{DEE01527-3924-4E66-A9AB-C2A05CEDD1BF}"/>
    <dgm:cxn modelId="{66F840AC-F480-4423-97CD-3FA36AD910A1}" type="presOf" srcId="{95267E28-9954-42E7-A3B5-48708E4F73A7}" destId="{4AFF8015-4F09-42AB-8044-AA6D1EEB91C1}" srcOrd="0" destOrd="0" presId="urn:microsoft.com/office/officeart/2008/layout/VerticalCurvedList"/>
    <dgm:cxn modelId="{FCF8241A-CDA4-400B-B9FA-9C9FC5AB5C78}" type="presOf" srcId="{10D4744B-5887-4706-BE11-DA1E8C8C00A2}" destId="{0CA82BC4-1733-431F-87AD-857151C91BF5}" srcOrd="0" destOrd="0" presId="urn:microsoft.com/office/officeart/2008/layout/VerticalCurvedList"/>
    <dgm:cxn modelId="{40228ACA-04BD-4417-B821-A98699BE37F4}" srcId="{C9C19545-88C0-4F2A-964B-30AFEE8E4C2C}" destId="{95267E28-9954-42E7-A3B5-48708E4F73A7}" srcOrd="1" destOrd="0" parTransId="{4EB20FBE-F211-4734-BD7E-713CD307DF36}" sibTransId="{1580210A-86BE-49E7-AC31-181DEDDF9742}"/>
    <dgm:cxn modelId="{556499B8-602C-4331-8B69-AF798D22E098}" srcId="{C9C19545-88C0-4F2A-964B-30AFEE8E4C2C}" destId="{10D4744B-5887-4706-BE11-DA1E8C8C00A2}" srcOrd="2" destOrd="0" parTransId="{C8F2F4E6-4D08-44F6-8056-B4CBAA3B6A07}" sibTransId="{4F849925-99E6-418F-A003-733E6DBDE1F8}"/>
    <dgm:cxn modelId="{DD32CFCC-4A36-4448-929D-19CBBEA96046}" type="presOf" srcId="{C9C19545-88C0-4F2A-964B-30AFEE8E4C2C}" destId="{D92F89D1-FCC7-488A-A904-C5AFA2CC1609}" srcOrd="0" destOrd="0" presId="urn:microsoft.com/office/officeart/2008/layout/VerticalCurvedList"/>
    <dgm:cxn modelId="{AC2AE015-288B-4A8B-B0F4-76F1CFDA6344}" type="presOf" srcId="{178BE86D-0BFE-4B7F-A6E6-9FD55ACD5BB8}" destId="{1F97F99B-A77F-4575-A43D-12E069753B7B}" srcOrd="0" destOrd="0" presId="urn:microsoft.com/office/officeart/2008/layout/VerticalCurvedList"/>
    <dgm:cxn modelId="{5D536624-93B2-43B1-9E74-4CDACE382DAA}" type="presParOf" srcId="{D92F89D1-FCC7-488A-A904-C5AFA2CC1609}" destId="{B53854F6-CE40-4CEE-919C-E82DC62B62F1}" srcOrd="0" destOrd="0" presId="urn:microsoft.com/office/officeart/2008/layout/VerticalCurvedList"/>
    <dgm:cxn modelId="{FB5BF919-EDDC-498A-A8A3-40421A1AD747}" type="presParOf" srcId="{B53854F6-CE40-4CEE-919C-E82DC62B62F1}" destId="{8A872291-F0B0-4909-84DB-2828853360BE}" srcOrd="0" destOrd="0" presId="urn:microsoft.com/office/officeart/2008/layout/VerticalCurvedList"/>
    <dgm:cxn modelId="{80B1BECD-F34A-4A79-833C-3B7AB1C921B2}" type="presParOf" srcId="{8A872291-F0B0-4909-84DB-2828853360BE}" destId="{2D7CFCA5-A4E6-4B4A-8E99-DBCC37E34738}" srcOrd="0" destOrd="0" presId="urn:microsoft.com/office/officeart/2008/layout/VerticalCurvedList"/>
    <dgm:cxn modelId="{9F5D6F9E-464F-4B16-BB41-CD41744B8458}" type="presParOf" srcId="{8A872291-F0B0-4909-84DB-2828853360BE}" destId="{80A29776-9FB1-41F7-9796-26F29FBDF3C3}" srcOrd="1" destOrd="0" presId="urn:microsoft.com/office/officeart/2008/layout/VerticalCurvedList"/>
    <dgm:cxn modelId="{E76525B9-A6DF-4D60-9C21-A1C1394FD540}" type="presParOf" srcId="{8A872291-F0B0-4909-84DB-2828853360BE}" destId="{B209CC48-EA8F-4B18-8EF4-A4793139696A}" srcOrd="2" destOrd="0" presId="urn:microsoft.com/office/officeart/2008/layout/VerticalCurvedList"/>
    <dgm:cxn modelId="{0153E494-5278-47DC-9185-E4D3B0E8F393}" type="presParOf" srcId="{8A872291-F0B0-4909-84DB-2828853360BE}" destId="{92855B73-FA1D-42DB-98EA-9BA6890B685D}" srcOrd="3" destOrd="0" presId="urn:microsoft.com/office/officeart/2008/layout/VerticalCurvedList"/>
    <dgm:cxn modelId="{9052E0C3-285F-42AB-89DA-7EDABE9EA39E}" type="presParOf" srcId="{B53854F6-CE40-4CEE-919C-E82DC62B62F1}" destId="{1F97F99B-A77F-4575-A43D-12E069753B7B}" srcOrd="1" destOrd="0" presId="urn:microsoft.com/office/officeart/2008/layout/VerticalCurvedList"/>
    <dgm:cxn modelId="{C6B7EBF1-6A28-40CB-9602-2607F7B6F5F9}" type="presParOf" srcId="{B53854F6-CE40-4CEE-919C-E82DC62B62F1}" destId="{3E6AC52B-357F-4F4B-9569-3E72E902FF37}" srcOrd="2" destOrd="0" presId="urn:microsoft.com/office/officeart/2008/layout/VerticalCurvedList"/>
    <dgm:cxn modelId="{4A66254F-DA93-41DA-82B8-F2C8F1F00A83}" type="presParOf" srcId="{3E6AC52B-357F-4F4B-9569-3E72E902FF37}" destId="{B2308FEC-3F1F-4FB3-BA96-BC8E72DBAD06}" srcOrd="0" destOrd="0" presId="urn:microsoft.com/office/officeart/2008/layout/VerticalCurvedList"/>
    <dgm:cxn modelId="{0CCB7B3A-B533-46A2-AA5E-C76CBE0F793F}" type="presParOf" srcId="{B53854F6-CE40-4CEE-919C-E82DC62B62F1}" destId="{4AFF8015-4F09-42AB-8044-AA6D1EEB91C1}" srcOrd="3" destOrd="0" presId="urn:microsoft.com/office/officeart/2008/layout/VerticalCurvedList"/>
    <dgm:cxn modelId="{78B7E06C-E922-40FC-A42F-5B49C5AFB11E}" type="presParOf" srcId="{B53854F6-CE40-4CEE-919C-E82DC62B62F1}" destId="{4006A38A-9686-4764-B462-8FB551B7D759}" srcOrd="4" destOrd="0" presId="urn:microsoft.com/office/officeart/2008/layout/VerticalCurvedList"/>
    <dgm:cxn modelId="{DC230B65-0B6C-4185-928D-8787F2A57FDC}" type="presParOf" srcId="{4006A38A-9686-4764-B462-8FB551B7D759}" destId="{7EFF2773-F852-4855-A068-3CA9B83B558C}" srcOrd="0" destOrd="0" presId="urn:microsoft.com/office/officeart/2008/layout/VerticalCurvedList"/>
    <dgm:cxn modelId="{530838A4-18F8-45F1-A563-5A926609D552}" type="presParOf" srcId="{B53854F6-CE40-4CEE-919C-E82DC62B62F1}" destId="{0CA82BC4-1733-431F-87AD-857151C91BF5}" srcOrd="5" destOrd="0" presId="urn:microsoft.com/office/officeart/2008/layout/VerticalCurvedList"/>
    <dgm:cxn modelId="{753AF55A-580D-41C9-ABFF-9094F18BB892}" type="presParOf" srcId="{B53854F6-CE40-4CEE-919C-E82DC62B62F1}" destId="{402D5F46-904C-42C4-82D8-9274ACA3DD7B}" srcOrd="6" destOrd="0" presId="urn:microsoft.com/office/officeart/2008/layout/VerticalCurvedList"/>
    <dgm:cxn modelId="{B47EF529-F166-4387-BF8D-AAFD6AA13400}" type="presParOf" srcId="{402D5F46-904C-42C4-82D8-9274ACA3DD7B}" destId="{F016F303-E0E0-4B39-A40F-A051629AB6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A1BFA-578E-4BD5-A456-479F69B3A876}">
      <dsp:nvSpPr>
        <dsp:cNvPr id="0" name=""/>
        <dsp:cNvSpPr/>
      </dsp:nvSpPr>
      <dsp:spPr>
        <a:xfrm rot="5400000">
          <a:off x="3583274" y="148200"/>
          <a:ext cx="2245482" cy="19535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Century Gothic" panose="020B0502020202020204" pitchFamily="34" charset="0"/>
              <a:cs typeface="Aharoni" panose="02010803020104030203" pitchFamily="2" charset="-79"/>
            </a:rPr>
            <a:t>Igualdad</a:t>
          </a:r>
          <a:endParaRPr lang="es-ES" sz="2000" b="1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 rot="-5400000">
        <a:off x="4033661" y="352165"/>
        <a:ext cx="1344707" cy="1545640"/>
      </dsp:txXfrm>
    </dsp:sp>
    <dsp:sp modelId="{D14A0A14-D992-48FE-8E54-26EDBA1CEA03}">
      <dsp:nvSpPr>
        <dsp:cNvPr id="0" name=""/>
        <dsp:cNvSpPr/>
      </dsp:nvSpPr>
      <dsp:spPr>
        <a:xfrm>
          <a:off x="5742081" y="451340"/>
          <a:ext cx="2505958" cy="134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  <a:cs typeface="Aharoni" panose="02010803020104030203" pitchFamily="2" charset="-79"/>
            </a:rPr>
            <a:t>Los estados son iguales en deberes y derechos.</a:t>
          </a:r>
          <a:endParaRPr lang="es-ES" sz="2000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>
        <a:off x="5742081" y="451340"/>
        <a:ext cx="2505958" cy="1347289"/>
      </dsp:txXfrm>
    </dsp:sp>
    <dsp:sp modelId="{5AE7233A-CAF0-4EA4-BF6B-288504C9B7FF}">
      <dsp:nvSpPr>
        <dsp:cNvPr id="0" name=""/>
        <dsp:cNvSpPr/>
      </dsp:nvSpPr>
      <dsp:spPr>
        <a:xfrm rot="5400000">
          <a:off x="1473419" y="148200"/>
          <a:ext cx="2245482" cy="19535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953144"/>
            <a:satOff val="18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1923806" y="352165"/>
        <a:ext cx="1344707" cy="1545640"/>
      </dsp:txXfrm>
    </dsp:sp>
    <dsp:sp modelId="{D0121241-543E-4244-AFE8-D0974CF98AF3}">
      <dsp:nvSpPr>
        <dsp:cNvPr id="0" name=""/>
        <dsp:cNvSpPr/>
      </dsp:nvSpPr>
      <dsp:spPr>
        <a:xfrm rot="5400000">
          <a:off x="2524305" y="2054165"/>
          <a:ext cx="2245482" cy="19535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7906288"/>
            <a:satOff val="36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Century Gothic" panose="020B0502020202020204" pitchFamily="34" charset="0"/>
              <a:cs typeface="Aharoni" panose="02010803020104030203" pitchFamily="2" charset="-79"/>
            </a:rPr>
            <a:t>Derecho al desarrollo sustentable</a:t>
          </a:r>
          <a:endParaRPr lang="es-ES" sz="1600" b="1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 rot="-5400000">
        <a:off x="2974692" y="2258130"/>
        <a:ext cx="1344707" cy="1545640"/>
      </dsp:txXfrm>
    </dsp:sp>
    <dsp:sp modelId="{60553837-6927-4D1F-BD27-40EFA003D5FF}">
      <dsp:nvSpPr>
        <dsp:cNvPr id="0" name=""/>
        <dsp:cNvSpPr/>
      </dsp:nvSpPr>
      <dsp:spPr>
        <a:xfrm>
          <a:off x="164303" y="2357305"/>
          <a:ext cx="2425120" cy="134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Century Gothic" panose="020B0502020202020204" pitchFamily="34" charset="0"/>
              <a:cs typeface="Aharoni" panose="02010803020104030203" pitchFamily="2" charset="-79"/>
            </a:rPr>
            <a:t>Proceso que satisfacen las necesidades de las generaciones</a:t>
          </a:r>
          <a:r>
            <a:rPr lang="es-MX" sz="1050" kern="1200" dirty="0">
              <a:latin typeface="Century Gothic" panose="020B0502020202020204" pitchFamily="34" charset="0"/>
              <a:cs typeface="Aharoni" panose="02010803020104030203" pitchFamily="2" charset="-79"/>
            </a:rPr>
            <a:t>.</a:t>
          </a:r>
          <a:endParaRPr lang="es-ES" sz="700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>
        <a:off x="164303" y="2357305"/>
        <a:ext cx="2425120" cy="1347289"/>
      </dsp:txXfrm>
    </dsp:sp>
    <dsp:sp modelId="{6C8DDC00-EC58-4D52-92E7-2578FE1A2F1B}">
      <dsp:nvSpPr>
        <dsp:cNvPr id="0" name=""/>
        <dsp:cNvSpPr/>
      </dsp:nvSpPr>
      <dsp:spPr>
        <a:xfrm rot="5400000">
          <a:off x="4634160" y="2054165"/>
          <a:ext cx="2245482" cy="19535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859433"/>
            <a:satOff val="54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5084547" y="2258130"/>
        <a:ext cx="1344707" cy="1545640"/>
      </dsp:txXfrm>
    </dsp:sp>
    <dsp:sp modelId="{5E5330DB-D194-44B5-B5A2-068A4BD528A9}">
      <dsp:nvSpPr>
        <dsp:cNvPr id="0" name=""/>
        <dsp:cNvSpPr/>
      </dsp:nvSpPr>
      <dsp:spPr>
        <a:xfrm rot="5400000">
          <a:off x="3583274" y="3960131"/>
          <a:ext cx="2245482" cy="19535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5812576"/>
            <a:satOff val="72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Century Gothic" panose="020B0502020202020204" pitchFamily="34" charset="0"/>
              <a:cs typeface="Aharoni" panose="02010803020104030203" pitchFamily="2" charset="-79"/>
            </a:rPr>
            <a:t>Soberanía estatal sobre los recursos naturales propios</a:t>
          </a:r>
          <a:endParaRPr lang="es-ES" sz="1800" b="1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 rot="-5400000">
        <a:off x="4033661" y="4164096"/>
        <a:ext cx="1344707" cy="1545640"/>
      </dsp:txXfrm>
    </dsp:sp>
    <dsp:sp modelId="{9D97EC68-45F6-47F7-A47B-B4497E157451}">
      <dsp:nvSpPr>
        <dsp:cNvPr id="0" name=""/>
        <dsp:cNvSpPr/>
      </dsp:nvSpPr>
      <dsp:spPr>
        <a:xfrm>
          <a:off x="5742081" y="4263271"/>
          <a:ext cx="2505958" cy="134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Century Gothic" panose="020B0502020202020204" pitchFamily="34" charset="0"/>
              <a:cs typeface="Aharoni" panose="02010803020104030203" pitchFamily="2" charset="-79"/>
            </a:rPr>
            <a:t>Los Estados tienen derecho a explotar sus recursos en aplicación de política ambiental.</a:t>
          </a:r>
          <a:endParaRPr lang="es-ES" sz="1800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>
        <a:off x="5742081" y="4263271"/>
        <a:ext cx="2505958" cy="1347289"/>
      </dsp:txXfrm>
    </dsp:sp>
    <dsp:sp modelId="{67154C01-D6A7-4BF5-B690-A1134E3B0ABA}">
      <dsp:nvSpPr>
        <dsp:cNvPr id="0" name=""/>
        <dsp:cNvSpPr/>
      </dsp:nvSpPr>
      <dsp:spPr>
        <a:xfrm rot="5400000">
          <a:off x="1473419" y="3960131"/>
          <a:ext cx="2245482" cy="19535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1923806" y="4164096"/>
        <a:ext cx="1344707" cy="1545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A1BFA-578E-4BD5-A456-479F69B3A876}">
      <dsp:nvSpPr>
        <dsp:cNvPr id="0" name=""/>
        <dsp:cNvSpPr/>
      </dsp:nvSpPr>
      <dsp:spPr>
        <a:xfrm rot="5400000">
          <a:off x="3402708" y="1162713"/>
          <a:ext cx="2232221" cy="19420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Century Gothic" panose="020B0502020202020204" pitchFamily="34" charset="0"/>
              <a:cs typeface="Aharoni" panose="02010803020104030203" pitchFamily="2" charset="-79"/>
            </a:rPr>
            <a:t>No interferencia</a:t>
          </a:r>
          <a:endParaRPr lang="es-ES" sz="2000" b="1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 rot="-5400000">
        <a:off x="3850436" y="1365475"/>
        <a:ext cx="1336765" cy="1536512"/>
      </dsp:txXfrm>
    </dsp:sp>
    <dsp:sp modelId="{D14A0A14-D992-48FE-8E54-26EDBA1CEA03}">
      <dsp:nvSpPr>
        <dsp:cNvPr id="0" name=""/>
        <dsp:cNvSpPr/>
      </dsp:nvSpPr>
      <dsp:spPr>
        <a:xfrm>
          <a:off x="5548766" y="1464063"/>
          <a:ext cx="2491159" cy="133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Century Gothic" panose="020B0502020202020204" pitchFamily="34" charset="0"/>
              <a:cs typeface="Aharoni" panose="02010803020104030203" pitchFamily="2" charset="-79"/>
            </a:rPr>
            <a:t>Los Estados se aseguran de que sus actividades no dañen al medio de otros</a:t>
          </a:r>
          <a:r>
            <a:rPr lang="es-MX" sz="1100" kern="1200" dirty="0">
              <a:latin typeface="Century Gothic" panose="020B0502020202020204" pitchFamily="34" charset="0"/>
              <a:cs typeface="Aharoni" panose="02010803020104030203" pitchFamily="2" charset="-79"/>
            </a:rPr>
            <a:t>.</a:t>
          </a:r>
          <a:endParaRPr lang="es-ES" sz="1100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>
        <a:off x="5548766" y="1464063"/>
        <a:ext cx="2491159" cy="1339333"/>
      </dsp:txXfrm>
    </dsp:sp>
    <dsp:sp modelId="{5AE7233A-CAF0-4EA4-BF6B-288504C9B7FF}">
      <dsp:nvSpPr>
        <dsp:cNvPr id="0" name=""/>
        <dsp:cNvSpPr/>
      </dsp:nvSpPr>
      <dsp:spPr>
        <a:xfrm rot="5400000">
          <a:off x="1305313" y="1162713"/>
          <a:ext cx="2232221" cy="19420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953144"/>
            <a:satOff val="18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1753041" y="1365475"/>
        <a:ext cx="1336765" cy="1536512"/>
      </dsp:txXfrm>
    </dsp:sp>
    <dsp:sp modelId="{79DC0736-A05D-4F08-A888-07B1100333B1}">
      <dsp:nvSpPr>
        <dsp:cNvPr id="0" name=""/>
        <dsp:cNvSpPr/>
      </dsp:nvSpPr>
      <dsp:spPr>
        <a:xfrm rot="5400000">
          <a:off x="2349992" y="2942241"/>
          <a:ext cx="2232221" cy="217239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7906288"/>
            <a:satOff val="36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 err="1">
              <a:latin typeface="Century Gothic" panose="020B0502020202020204" pitchFamily="34" charset="0"/>
              <a:cs typeface="Aharoni" panose="02010803020104030203" pitchFamily="2" charset="-79"/>
            </a:rPr>
            <a:t>Responsabili-dades</a:t>
          </a:r>
          <a:r>
            <a:rPr lang="es-MX" sz="1600" b="1" kern="1200" dirty="0">
              <a:latin typeface="Century Gothic" panose="020B0502020202020204" pitchFamily="34" charset="0"/>
              <a:cs typeface="Aharoni" panose="02010803020104030203" pitchFamily="2" charset="-79"/>
            </a:rPr>
            <a:t> adquiridas</a:t>
          </a:r>
          <a:endParaRPr lang="es-ES" sz="1600" b="1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 rot="-5400000">
        <a:off x="2737118" y="3279380"/>
        <a:ext cx="1457968" cy="1498119"/>
      </dsp:txXfrm>
    </dsp:sp>
    <dsp:sp modelId="{9DDBE29F-86C2-4403-9600-D3242876EECC}">
      <dsp:nvSpPr>
        <dsp:cNvPr id="0" name=""/>
        <dsp:cNvSpPr/>
      </dsp:nvSpPr>
      <dsp:spPr>
        <a:xfrm>
          <a:off x="3927" y="3358773"/>
          <a:ext cx="2410799" cy="133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Century Gothic" panose="020B0502020202020204" pitchFamily="34" charset="0"/>
              <a:cs typeface="Aharoni" panose="02010803020104030203" pitchFamily="2" charset="-79"/>
            </a:rPr>
            <a:t>Los Estados son obligados a asumir responsabilidad si dañan la ecología</a:t>
          </a:r>
          <a:endParaRPr lang="es-ES" sz="1800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>
        <a:off x="3927" y="3358773"/>
        <a:ext cx="2410799" cy="1339333"/>
      </dsp:txXfrm>
    </dsp:sp>
    <dsp:sp modelId="{41CF867D-A95E-470A-9081-A43881F23583}">
      <dsp:nvSpPr>
        <dsp:cNvPr id="0" name=""/>
        <dsp:cNvSpPr/>
      </dsp:nvSpPr>
      <dsp:spPr>
        <a:xfrm rot="5400000">
          <a:off x="4296842" y="3057423"/>
          <a:ext cx="2232221" cy="19420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859433"/>
            <a:satOff val="54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4744570" y="3260185"/>
        <a:ext cx="1336765" cy="1536512"/>
      </dsp:txXfrm>
    </dsp:sp>
    <dsp:sp modelId="{8574203D-AD4D-4F48-A25C-7E638D3F0F0B}">
      <dsp:nvSpPr>
        <dsp:cNvPr id="0" name=""/>
        <dsp:cNvSpPr/>
      </dsp:nvSpPr>
      <dsp:spPr>
        <a:xfrm rot="5400000">
          <a:off x="3402708" y="4952133"/>
          <a:ext cx="2232221" cy="19420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5812576"/>
            <a:satOff val="72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tx1"/>
              </a:solidFill>
              <a:latin typeface="Century Gothic" panose="020B0502020202020204" pitchFamily="34" charset="0"/>
              <a:cs typeface="Aharoni" panose="02010803020104030203" pitchFamily="2" charset="-79"/>
            </a:rPr>
            <a:t>Cooperación </a:t>
          </a:r>
          <a:r>
            <a:rPr lang="es-MX" sz="1400" b="1" kern="1200" dirty="0">
              <a:solidFill>
                <a:schemeClr val="tx1"/>
              </a:solidFill>
              <a:latin typeface="Century Gothic" panose="020B0502020202020204" pitchFamily="34" charset="0"/>
              <a:cs typeface="Aharoni" panose="02010803020104030203" pitchFamily="2" charset="-79"/>
            </a:rPr>
            <a:t>internacional</a:t>
          </a:r>
          <a:endParaRPr lang="es-ES" sz="1050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 rot="-5400000">
        <a:off x="3850436" y="5154895"/>
        <a:ext cx="1336765" cy="1536512"/>
      </dsp:txXfrm>
    </dsp:sp>
    <dsp:sp modelId="{BC3F7229-A14C-46B0-9505-9BBD630AF530}">
      <dsp:nvSpPr>
        <dsp:cNvPr id="0" name=""/>
        <dsp:cNvSpPr/>
      </dsp:nvSpPr>
      <dsp:spPr>
        <a:xfrm>
          <a:off x="5548766" y="5253483"/>
          <a:ext cx="2491159" cy="133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Century Gothic" panose="020B0502020202020204" pitchFamily="34" charset="0"/>
              <a:cs typeface="Aharoni" panose="02010803020104030203" pitchFamily="2" charset="-79"/>
            </a:rPr>
            <a:t>Las actividades de los Estados deben relacionarse con la protección del medio ambiente</a:t>
          </a:r>
          <a:r>
            <a:rPr lang="es-MX" sz="1050" kern="1200" dirty="0">
              <a:latin typeface="Century Gothic" panose="020B0502020202020204" pitchFamily="34" charset="0"/>
              <a:cs typeface="Aharoni" panose="02010803020104030203" pitchFamily="2" charset="-79"/>
            </a:rPr>
            <a:t>.</a:t>
          </a:r>
          <a:endParaRPr lang="es-ES" sz="1050" kern="1200" dirty="0">
            <a:latin typeface="Century Gothic" panose="020B0502020202020204" pitchFamily="34" charset="0"/>
            <a:cs typeface="Aharoni" panose="02010803020104030203" pitchFamily="2" charset="-79"/>
          </a:endParaRPr>
        </a:p>
      </dsp:txBody>
      <dsp:txXfrm>
        <a:off x="5548766" y="5253483"/>
        <a:ext cx="2491159" cy="1339333"/>
      </dsp:txXfrm>
    </dsp:sp>
    <dsp:sp modelId="{D2D57991-B276-4FDF-A159-5F211BA5DB11}">
      <dsp:nvSpPr>
        <dsp:cNvPr id="0" name=""/>
        <dsp:cNvSpPr/>
      </dsp:nvSpPr>
      <dsp:spPr>
        <a:xfrm rot="5400000">
          <a:off x="1305313" y="4952133"/>
          <a:ext cx="2232221" cy="19420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1753041" y="5154895"/>
        <a:ext cx="1336765" cy="1536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9141-E811-463E-BC7D-92B118EC046F}">
      <dsp:nvSpPr>
        <dsp:cNvPr id="0" name=""/>
        <dsp:cNvSpPr/>
      </dsp:nvSpPr>
      <dsp:spPr>
        <a:xfrm>
          <a:off x="-5548137" y="-849530"/>
          <a:ext cx="6606797" cy="6606797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8D7DF-0257-4A6A-BA02-522D96DCB981}">
      <dsp:nvSpPr>
        <dsp:cNvPr id="0" name=""/>
        <dsp:cNvSpPr/>
      </dsp:nvSpPr>
      <dsp:spPr>
        <a:xfrm>
          <a:off x="681193" y="490773"/>
          <a:ext cx="9724672" cy="981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1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La conferencia de Estocolmo (1972) tuvo una importante influencia en la opinión publica respecto a la comprensión de la fragilidad del medio ambiente humano y sus problemas.</a:t>
          </a:r>
          <a:endParaRPr lang="es-ES" sz="2000" kern="1200" dirty="0"/>
        </a:p>
      </dsp:txBody>
      <dsp:txXfrm>
        <a:off x="681193" y="490773"/>
        <a:ext cx="9724672" cy="981547"/>
      </dsp:txXfrm>
    </dsp:sp>
    <dsp:sp modelId="{81E550E4-79FA-4B95-B7CA-6A03F826409F}">
      <dsp:nvSpPr>
        <dsp:cNvPr id="0" name=""/>
        <dsp:cNvSpPr/>
      </dsp:nvSpPr>
      <dsp:spPr>
        <a:xfrm>
          <a:off x="67726" y="368080"/>
          <a:ext cx="1226934" cy="1226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7E92D-FFE5-49FC-AEC3-67FF8AA50FEE}">
      <dsp:nvSpPr>
        <dsp:cNvPr id="0" name=""/>
        <dsp:cNvSpPr/>
      </dsp:nvSpPr>
      <dsp:spPr>
        <a:xfrm>
          <a:off x="1037986" y="1963094"/>
          <a:ext cx="9367880" cy="981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1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El carácter es insatisfactorio ya que el plan de acción solo se cumplió parcialmente.</a:t>
          </a:r>
          <a:endParaRPr lang="es-ES" sz="2000" kern="1200" dirty="0"/>
        </a:p>
      </dsp:txBody>
      <dsp:txXfrm>
        <a:off x="1037986" y="1963094"/>
        <a:ext cx="9367880" cy="981547"/>
      </dsp:txXfrm>
    </dsp:sp>
    <dsp:sp modelId="{DA6FC581-5606-4D96-97B3-84595CDFD542}">
      <dsp:nvSpPr>
        <dsp:cNvPr id="0" name=""/>
        <dsp:cNvSpPr/>
      </dsp:nvSpPr>
      <dsp:spPr>
        <a:xfrm>
          <a:off x="424519" y="1840400"/>
          <a:ext cx="1226934" cy="1226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392B9-A3EF-43F9-B57C-BF3523C67CD7}">
      <dsp:nvSpPr>
        <dsp:cNvPr id="0" name=""/>
        <dsp:cNvSpPr/>
      </dsp:nvSpPr>
      <dsp:spPr>
        <a:xfrm>
          <a:off x="681193" y="3435415"/>
          <a:ext cx="9724672" cy="981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1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Comprobación de que todas las cuestiones medioambientales están interrelacionas.</a:t>
          </a:r>
          <a:endParaRPr lang="es-ES" sz="2000" kern="1200" dirty="0"/>
        </a:p>
      </dsp:txBody>
      <dsp:txXfrm>
        <a:off x="681193" y="3435415"/>
        <a:ext cx="9724672" cy="981547"/>
      </dsp:txXfrm>
    </dsp:sp>
    <dsp:sp modelId="{DAF523A2-C52A-4CF1-870C-A7D5E4BCD42D}">
      <dsp:nvSpPr>
        <dsp:cNvPr id="0" name=""/>
        <dsp:cNvSpPr/>
      </dsp:nvSpPr>
      <dsp:spPr>
        <a:xfrm>
          <a:off x="67726" y="3312721"/>
          <a:ext cx="1226934" cy="1226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499A4-D924-4175-85FF-E23730735552}">
      <dsp:nvSpPr>
        <dsp:cNvPr id="0" name=""/>
        <dsp:cNvSpPr/>
      </dsp:nvSpPr>
      <dsp:spPr>
        <a:xfrm>
          <a:off x="-5235160" y="-801865"/>
          <a:ext cx="6234346" cy="6234346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08D44-68B8-4601-A23A-B80E13453ECD}">
      <dsp:nvSpPr>
        <dsp:cNvPr id="0" name=""/>
        <dsp:cNvSpPr/>
      </dsp:nvSpPr>
      <dsp:spPr>
        <a:xfrm>
          <a:off x="642729" y="463061"/>
          <a:ext cx="9766960" cy="926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11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Los problemas ambientales incrementan por la pobreza y falta de organización en la política económica.</a:t>
          </a:r>
          <a:endParaRPr lang="es-ES" sz="2100" kern="1200" dirty="0"/>
        </a:p>
      </dsp:txBody>
      <dsp:txXfrm>
        <a:off x="642729" y="463061"/>
        <a:ext cx="9766960" cy="926123"/>
      </dsp:txXfrm>
    </dsp:sp>
    <dsp:sp modelId="{426BBBBA-0C09-434D-B501-A699E2C2974A}">
      <dsp:nvSpPr>
        <dsp:cNvPr id="0" name=""/>
        <dsp:cNvSpPr/>
      </dsp:nvSpPr>
      <dsp:spPr>
        <a:xfrm>
          <a:off x="63902" y="347296"/>
          <a:ext cx="1157653" cy="11576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63A30-EED5-495A-B875-15EDBF3090B6}">
      <dsp:nvSpPr>
        <dsp:cNvPr id="0" name=""/>
        <dsp:cNvSpPr/>
      </dsp:nvSpPr>
      <dsp:spPr>
        <a:xfrm>
          <a:off x="979375" y="1852246"/>
          <a:ext cx="9430314" cy="926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11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El medio ambiente se beneficiara con una atmosfera de paz y seguridad libre del peligro de toda guerra sobre todo la nuclear.</a:t>
          </a:r>
          <a:endParaRPr lang="es-ES" sz="2100" kern="1200" dirty="0"/>
        </a:p>
      </dsp:txBody>
      <dsp:txXfrm>
        <a:off x="979375" y="1852246"/>
        <a:ext cx="9430314" cy="926123"/>
      </dsp:txXfrm>
    </dsp:sp>
    <dsp:sp modelId="{4D9AB824-07D0-43E7-A337-81ADC14F2673}">
      <dsp:nvSpPr>
        <dsp:cNvPr id="0" name=""/>
        <dsp:cNvSpPr/>
      </dsp:nvSpPr>
      <dsp:spPr>
        <a:xfrm>
          <a:off x="400548" y="1736480"/>
          <a:ext cx="1157653" cy="11576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26A93-504E-446C-834E-B26D83D730A7}">
      <dsp:nvSpPr>
        <dsp:cNvPr id="0" name=""/>
        <dsp:cNvSpPr/>
      </dsp:nvSpPr>
      <dsp:spPr>
        <a:xfrm>
          <a:off x="642729" y="3241430"/>
          <a:ext cx="9766960" cy="926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11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La necesidad de una estrecha cooperación entre estados para combatir los problemas ambientales.</a:t>
          </a:r>
          <a:endParaRPr lang="es-ES" sz="2100" kern="1200" dirty="0"/>
        </a:p>
      </dsp:txBody>
      <dsp:txXfrm>
        <a:off x="642729" y="3241430"/>
        <a:ext cx="9766960" cy="926123"/>
      </dsp:txXfrm>
    </dsp:sp>
    <dsp:sp modelId="{431EDABE-F215-44E2-A711-0A294EA17195}">
      <dsp:nvSpPr>
        <dsp:cNvPr id="0" name=""/>
        <dsp:cNvSpPr/>
      </dsp:nvSpPr>
      <dsp:spPr>
        <a:xfrm>
          <a:off x="63902" y="3125665"/>
          <a:ext cx="1157653" cy="11576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29776-9FB1-41F7-9796-26F29FBDF3C3}">
      <dsp:nvSpPr>
        <dsp:cNvPr id="0" name=""/>
        <dsp:cNvSpPr/>
      </dsp:nvSpPr>
      <dsp:spPr>
        <a:xfrm>
          <a:off x="-3861539" y="-593003"/>
          <a:ext cx="4602307" cy="4602307"/>
        </a:xfrm>
        <a:prstGeom prst="blockArc">
          <a:avLst>
            <a:gd name="adj1" fmla="val 18900000"/>
            <a:gd name="adj2" fmla="val 2700000"/>
            <a:gd name="adj3" fmla="val 469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7F99B-A77F-4575-A43D-12E069753B7B}">
      <dsp:nvSpPr>
        <dsp:cNvPr id="0" name=""/>
        <dsp:cNvSpPr/>
      </dsp:nvSpPr>
      <dsp:spPr>
        <a:xfrm>
          <a:off x="476370" y="341630"/>
          <a:ext cx="8303585" cy="683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3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Los países avanzados deben ayudar a los países menos desarrollados ya que en estos se dan mas problemas ambientales. </a:t>
          </a:r>
          <a:endParaRPr lang="es-ES" sz="1800" kern="1200" dirty="0"/>
        </a:p>
      </dsp:txBody>
      <dsp:txXfrm>
        <a:off x="476370" y="341630"/>
        <a:ext cx="8303585" cy="683260"/>
      </dsp:txXfrm>
    </dsp:sp>
    <dsp:sp modelId="{B2308FEC-3F1F-4FB3-BA96-BC8E72DBAD06}">
      <dsp:nvSpPr>
        <dsp:cNvPr id="0" name=""/>
        <dsp:cNvSpPr/>
      </dsp:nvSpPr>
      <dsp:spPr>
        <a:xfrm>
          <a:off x="49333" y="256222"/>
          <a:ext cx="854075" cy="854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F8015-4F09-42AB-8044-AA6D1EEB91C1}">
      <dsp:nvSpPr>
        <dsp:cNvPr id="0" name=""/>
        <dsp:cNvSpPr/>
      </dsp:nvSpPr>
      <dsp:spPr>
        <a:xfrm>
          <a:off x="724735" y="1366520"/>
          <a:ext cx="8055220" cy="683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3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reducción evidente de los recursos naturales obliga una mejor planificación sobre su aprovechamiento.</a:t>
          </a:r>
          <a:endParaRPr lang="es-ES" sz="1800" kern="1200" dirty="0"/>
        </a:p>
      </dsp:txBody>
      <dsp:txXfrm>
        <a:off x="724735" y="1366520"/>
        <a:ext cx="8055220" cy="683260"/>
      </dsp:txXfrm>
    </dsp:sp>
    <dsp:sp modelId="{7EFF2773-F852-4855-A068-3CA9B83B558C}">
      <dsp:nvSpPr>
        <dsp:cNvPr id="0" name=""/>
        <dsp:cNvSpPr/>
      </dsp:nvSpPr>
      <dsp:spPr>
        <a:xfrm>
          <a:off x="297698" y="1281112"/>
          <a:ext cx="854075" cy="854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82BC4-1733-431F-87AD-857151C91BF5}">
      <dsp:nvSpPr>
        <dsp:cNvPr id="0" name=""/>
        <dsp:cNvSpPr/>
      </dsp:nvSpPr>
      <dsp:spPr>
        <a:xfrm>
          <a:off x="476370" y="2391410"/>
          <a:ext cx="8303585" cy="683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3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 preferible prevenir los daños en vez de tener que cometer la cara labor de repararlos.</a:t>
          </a:r>
          <a:endParaRPr lang="es-ES" sz="1800" kern="1200" dirty="0"/>
        </a:p>
      </dsp:txBody>
      <dsp:txXfrm>
        <a:off x="476370" y="2391410"/>
        <a:ext cx="8303585" cy="683260"/>
      </dsp:txXfrm>
    </dsp:sp>
    <dsp:sp modelId="{F016F303-E0E0-4B39-A40F-A051629AB609}">
      <dsp:nvSpPr>
        <dsp:cNvPr id="0" name=""/>
        <dsp:cNvSpPr/>
      </dsp:nvSpPr>
      <dsp:spPr>
        <a:xfrm>
          <a:off x="49333" y="2306002"/>
          <a:ext cx="854075" cy="854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334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23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7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12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082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649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793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7810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193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75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522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42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0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551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17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6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89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AB7ED8D-DB91-49C2-8611-6261E0DCABC6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00B081-7FB5-4D02-8585-9E641283D7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20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4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/>
            </a:gs>
            <a:gs pos="34000">
              <a:srgbClr val="CCFF99"/>
            </a:gs>
            <a:gs pos="69000">
              <a:srgbClr val="00B0F0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n para medio ambient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76" y="1862067"/>
            <a:ext cx="3411940" cy="28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n para medio ambient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19" y="3248167"/>
            <a:ext cx="5985918" cy="29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2001" y="900752"/>
            <a:ext cx="9217344" cy="3194241"/>
          </a:xfrm>
        </p:spPr>
        <p:txBody>
          <a:bodyPr/>
          <a:lstStyle/>
          <a:p>
            <a:r>
              <a:rPr lang="es-MX" dirty="0">
                <a:solidFill>
                  <a:srgbClr val="FFFFFF"/>
                </a:solidFill>
                <a:latin typeface="Arial Black" panose="020B0A04020102020204" pitchFamily="34" charset="0"/>
              </a:rPr>
              <a:t>GRANDES CUMBRES SOBRE EL MEDIO AMBIENTE Y CAMBIO CLIMATICO</a:t>
            </a:r>
          </a:p>
        </p:txBody>
      </p:sp>
      <p:pic>
        <p:nvPicPr>
          <p:cNvPr id="1026" name="Picture 2" descr="Resultado de imagen para reunione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46" y="3248167"/>
            <a:ext cx="4894097" cy="4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83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para JEF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46" name="Picture 6" descr="Resultado de imagen para JEF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78" y="3556702"/>
            <a:ext cx="2616204" cy="2011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CuadroTexto 4"/>
          <p:cNvSpPr txBox="1"/>
          <p:nvPr/>
        </p:nvSpPr>
        <p:spPr>
          <a:xfrm>
            <a:off x="2270978" y="2728919"/>
            <a:ext cx="3279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25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223741" y="2852029"/>
            <a:ext cx="295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26</a:t>
            </a:r>
          </a:p>
        </p:txBody>
      </p:sp>
      <p:pic>
        <p:nvPicPr>
          <p:cNvPr id="7" name="Imagen 6" descr="Resultado de imagen para armas nucleares dibuj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14" y="3783437"/>
            <a:ext cx="3083115" cy="2207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029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rgbClr val="FFFFFF"/>
            </a:gs>
            <a:gs pos="83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381" y="1242719"/>
            <a:ext cx="4351025" cy="2283824"/>
          </a:xfrm>
        </p:spPr>
        <p:txBody>
          <a:bodyPr>
            <a:normAutofit/>
          </a:bodyPr>
          <a:lstStyle/>
          <a:p>
            <a:pPr algn="ctr"/>
            <a:r>
              <a:rPr lang="es-MX" sz="4400" dirty="0">
                <a:latin typeface="Arial Black" panose="020B0A04020102020204" pitchFamily="34" charset="0"/>
              </a:rPr>
              <a:t>NAIROBI (1982)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4786" y="477079"/>
            <a:ext cx="5764695" cy="5989982"/>
          </a:xfrm>
        </p:spPr>
        <p:txBody>
          <a:bodyPr>
            <a:normAutofit/>
          </a:bodyPr>
          <a:lstStyle/>
          <a:p>
            <a:pPr algn="ctr"/>
            <a:r>
              <a:rPr lang="es-MX" sz="2400" b="1" cap="none" dirty="0">
                <a:solidFill>
                  <a:schemeClr val="tx1"/>
                </a:solidFill>
              </a:rPr>
              <a:t>U b i c a c i o n</a:t>
            </a:r>
          </a:p>
          <a:p>
            <a:pPr algn="ctr"/>
            <a:r>
              <a:rPr lang="es-MX" sz="2400" cap="none" dirty="0">
                <a:solidFill>
                  <a:schemeClr val="tx1"/>
                </a:solidFill>
              </a:rPr>
              <a:t>Nairobi, Kenia</a:t>
            </a:r>
          </a:p>
          <a:p>
            <a:pPr algn="ctr"/>
            <a:endParaRPr lang="es-MX" sz="2400" cap="none" dirty="0">
              <a:solidFill>
                <a:schemeClr val="tx1"/>
              </a:solidFill>
            </a:endParaRPr>
          </a:p>
          <a:p>
            <a:pPr algn="ctr"/>
            <a:r>
              <a:rPr lang="es-MX" sz="2400" b="1" cap="none" dirty="0">
                <a:solidFill>
                  <a:schemeClr val="tx1"/>
                </a:solidFill>
              </a:rPr>
              <a:t>T i e m p o</a:t>
            </a:r>
          </a:p>
          <a:p>
            <a:pPr algn="ctr"/>
            <a:r>
              <a:rPr lang="es-MX" sz="2400" cap="none" dirty="0">
                <a:solidFill>
                  <a:schemeClr val="tx1"/>
                </a:solidFill>
              </a:rPr>
              <a:t>Del 10 al 18 de mayo de 1982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lang="es-MX" sz="2400" cap="none" dirty="0">
              <a:solidFill>
                <a:schemeClr val="tx1"/>
              </a:solidFill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lang="es-MX" sz="2400" cap="none" dirty="0">
              <a:solidFill>
                <a:schemeClr val="tx1"/>
              </a:solidFill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s-MX" sz="2400" i="1" cap="none" dirty="0">
                <a:solidFill>
                  <a:schemeClr val="tx1"/>
                </a:solidFill>
              </a:rPr>
              <a:t>La conferencia de la ONU intento de que se convirtiera en la cumbre oficial de la tierra</a:t>
            </a:r>
          </a:p>
          <a:p>
            <a:endParaRPr lang="es-MX" dirty="0"/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0" r="24363"/>
          <a:stretch/>
        </p:blipFill>
        <p:spPr bwMode="auto">
          <a:xfrm>
            <a:off x="1760561" y="3536510"/>
            <a:ext cx="3562066" cy="23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92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566346"/>
              </p:ext>
            </p:extLst>
          </p:nvPr>
        </p:nvGraphicFramePr>
        <p:xfrm>
          <a:off x="592993" y="2008879"/>
          <a:ext cx="10473593" cy="490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023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127800"/>
              </p:ext>
            </p:extLst>
          </p:nvPr>
        </p:nvGraphicFramePr>
        <p:xfrm>
          <a:off x="663331" y="2227385"/>
          <a:ext cx="10473592" cy="463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Resultado de imagen para fauna 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86" y="408214"/>
            <a:ext cx="5110843" cy="1819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78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487087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Resultado de imagen para conservar el ambiente dibujo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1" y="424543"/>
            <a:ext cx="3216728" cy="1877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81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proteccion del medio ambi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83" y="4947638"/>
            <a:ext cx="2844541" cy="1596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Resultado de imagen para o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056" y="2741241"/>
            <a:ext cx="1944180" cy="1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41696" y="2374504"/>
            <a:ext cx="10399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cs typeface="Arial" panose="020B0604020202020204" pitchFamily="34" charset="0"/>
              </a:rPr>
              <a:t>Conferencias internacionales en las que participan jefes de estado y el gobierno.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dirty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cs typeface="Arial" panose="020B0604020202020204" pitchFamily="34" charset="0"/>
              </a:rPr>
              <a:t>Son organizadas por la ONU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dirty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b="1" dirty="0">
                <a:cs typeface="Arial" panose="020B0604020202020204" pitchFamily="34" charset="0"/>
              </a:rPr>
              <a:t>Objetivo</a:t>
            </a:r>
            <a:r>
              <a:rPr lang="es-MX" sz="2400" dirty="0">
                <a:cs typeface="Arial" panose="020B0604020202020204" pitchFamily="34" charset="0"/>
              </a:rPr>
              <a:t>: Llegar a acuerdos globales para la protección del medio ambiente y la promoción del desarrollo sustentable.</a:t>
            </a:r>
            <a:endParaRPr lang="es-MX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b="1" dirty="0"/>
              <a:t>¿Qué es una cumbre?</a:t>
            </a:r>
          </a:p>
        </p:txBody>
      </p:sp>
    </p:spTree>
    <p:extLst>
      <p:ext uri="{BB962C8B-B14F-4D97-AF65-F5344CB8AC3E}">
        <p14:creationId xmlns:p14="http://schemas.microsoft.com/office/powerpoint/2010/main" val="40843704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1593006"/>
            <a:ext cx="4351025" cy="2283824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 Black" panose="020B0A04020102020204" pitchFamily="34" charset="0"/>
              </a:rPr>
              <a:t>CUMBRE DE ESTOCOLMO (1972)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7059333" y="1064525"/>
            <a:ext cx="3757545" cy="4470149"/>
          </a:xfrm>
        </p:spPr>
        <p:txBody>
          <a:bodyPr>
            <a:normAutofit/>
          </a:bodyPr>
          <a:lstStyle/>
          <a:p>
            <a:pPr algn="ctr"/>
            <a:r>
              <a:rPr lang="es-MX" sz="2800" b="1" cap="none" dirty="0">
                <a:solidFill>
                  <a:schemeClr val="tx1"/>
                </a:solidFill>
              </a:rPr>
              <a:t>Conferencia De Naciones Unidas sobre el Medio Humano</a:t>
            </a:r>
            <a:r>
              <a:rPr lang="es-MX" sz="2800" cap="none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s-MX" sz="2800" cap="none" dirty="0">
              <a:solidFill>
                <a:schemeClr val="tx1"/>
              </a:solidFill>
            </a:endParaRPr>
          </a:p>
          <a:p>
            <a:pPr algn="ctr"/>
            <a:r>
              <a:rPr lang="es-MX" sz="2800" u="sng" cap="none" dirty="0">
                <a:solidFill>
                  <a:schemeClr val="tx1"/>
                </a:solidFill>
              </a:rPr>
              <a:t>Fecha</a:t>
            </a:r>
            <a:r>
              <a:rPr lang="es-MX" sz="2800" cap="none" dirty="0">
                <a:solidFill>
                  <a:schemeClr val="tx1"/>
                </a:solidFill>
              </a:rPr>
              <a:t>: 5 al 16 junio de 1972 en Estocolmo, Suecia</a:t>
            </a:r>
          </a:p>
          <a:p>
            <a:endParaRPr lang="es-MX" cap="none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n para cumbres de estocol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46" y="3970788"/>
            <a:ext cx="3070747" cy="19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93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do de imagen para pnu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8" name="Picture 6" descr="Resultado de imagen para pn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070" y="2268546"/>
            <a:ext cx="2769748" cy="1484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80" name="Picture 8" descr="Resultado de imagen para conciencia poli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44" y="4023103"/>
            <a:ext cx="2619375" cy="17430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derecho ambien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2" y="4894641"/>
            <a:ext cx="2933989" cy="15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Acuerdos: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154954" y="2268546"/>
            <a:ext cx="4825158" cy="3751256"/>
          </a:xfrm>
        </p:spPr>
        <p:txBody>
          <a:bodyPr/>
          <a:lstStyle/>
          <a:p>
            <a:pPr lvl="0" algn="ctr">
              <a:buFont typeface="Arial" panose="020B0604020202020204" pitchFamily="34" charset="0"/>
              <a:buChar char="•"/>
            </a:pPr>
            <a:r>
              <a:rPr lang="es-MX" sz="2000" dirty="0"/>
              <a:t>Crear el Programa de las Naciones Unidas para el Medio Ambiente (PNUMA).</a:t>
            </a:r>
          </a:p>
          <a:p>
            <a:pPr lvl="0" algn="ctr">
              <a:buFont typeface="Arial" panose="020B0604020202020204" pitchFamily="34" charset="0"/>
              <a:buChar char="•"/>
            </a:pPr>
            <a:endParaRPr lang="es-MX" sz="2000" dirty="0"/>
          </a:p>
          <a:p>
            <a:pPr lvl="0" algn="ctr">
              <a:buFont typeface="Arial" panose="020B0604020202020204" pitchFamily="34" charset="0"/>
              <a:buChar char="•"/>
            </a:pPr>
            <a:r>
              <a:rPr lang="es-MX" sz="2000" dirty="0"/>
              <a:t>Aumentar la conciencia política sobre la naturaleza global.</a:t>
            </a:r>
          </a:p>
          <a:p>
            <a:pPr lvl="0" algn="ctr">
              <a:buFont typeface="Arial" panose="020B0604020202020204" pitchFamily="34" charset="0"/>
              <a:buChar char="•"/>
            </a:pPr>
            <a:endParaRPr lang="es-MX" sz="2000" dirty="0"/>
          </a:p>
          <a:p>
            <a:pPr lvl="0" algn="ctr">
              <a:buFont typeface="Arial" panose="020B0604020202020204" pitchFamily="34" charset="0"/>
              <a:buChar char="•"/>
            </a:pPr>
            <a:r>
              <a:rPr lang="es-MX" sz="2000" dirty="0"/>
              <a:t>Fundar una legislación sobre el derecho ambiental.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63608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7545" y="314726"/>
            <a:ext cx="3643952" cy="7080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Principios fundamentales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01939869"/>
              </p:ext>
            </p:extLst>
          </p:nvPr>
        </p:nvGraphicFramePr>
        <p:xfrm>
          <a:off x="2287501" y="668738"/>
          <a:ext cx="8412343" cy="606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libert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81" y="1132763"/>
            <a:ext cx="1664379" cy="1356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12" descr="Resultado de imagen para cuidado de los recursos natural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81" y="4758901"/>
            <a:ext cx="2047297" cy="163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recursos naturales de la tier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65" y="2989204"/>
            <a:ext cx="2023268" cy="1349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4460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86110770"/>
              </p:ext>
            </p:extLst>
          </p:nvPr>
        </p:nvGraphicFramePr>
        <p:xfrm>
          <a:off x="1796182" y="-517553"/>
          <a:ext cx="8043854" cy="805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4" descr="Resultado de imagen para PRESERVAR LA FLORA Y LA FAU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70" y="1009934"/>
            <a:ext cx="1577793" cy="1281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Imagen 3" descr="Imagen relacionad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4" y="2543360"/>
            <a:ext cx="1924333" cy="1935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4" descr="Resultado de imagen para DESARROLLO ECONOMICO Y SOCI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65" y="4750007"/>
            <a:ext cx="1701198" cy="1241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6220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551598" y="348268"/>
            <a:ext cx="2898184" cy="7154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Principios</a:t>
            </a:r>
          </a:p>
        </p:txBody>
      </p:sp>
      <p:pic>
        <p:nvPicPr>
          <p:cNvPr id="4098" name="Picture 2" descr="Resultado de imagen para libert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9" y="1922380"/>
            <a:ext cx="2421370" cy="1556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4" name="Picture 8" descr="Resultado de imagen para recursos naturales de la tier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3422"/>
            <a:ext cx="2081356" cy="138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68928" y="125309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1</a:t>
            </a:r>
          </a:p>
        </p:txBody>
      </p:sp>
      <p:pic>
        <p:nvPicPr>
          <p:cNvPr id="4106" name="Picture 10" descr="Resultado de imagen para recursos naturales de la tier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8" y="4631883"/>
            <a:ext cx="2465568" cy="1644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CuadroTexto 5"/>
          <p:cNvSpPr txBox="1"/>
          <p:nvPr/>
        </p:nvSpPr>
        <p:spPr>
          <a:xfrm>
            <a:off x="304800" y="3868375"/>
            <a:ext cx="240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2</a:t>
            </a:r>
          </a:p>
        </p:txBody>
      </p:sp>
      <p:pic>
        <p:nvPicPr>
          <p:cNvPr id="4108" name="Picture 12" descr="Resultado de imagen para cuidado de los recursos natur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05" y="1714762"/>
            <a:ext cx="2047297" cy="163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449782" y="1172526"/>
            <a:ext cx="216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37069" y="3893128"/>
            <a:ext cx="238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4</a:t>
            </a:r>
          </a:p>
        </p:txBody>
      </p:sp>
      <p:pic>
        <p:nvPicPr>
          <p:cNvPr id="4112" name="Picture 16" descr="Resultado de imagen para agotamiento de los recursos natura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9" y="1679420"/>
            <a:ext cx="2556741" cy="19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6158923" y="1146282"/>
            <a:ext cx="236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5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971309" y="3906982"/>
            <a:ext cx="202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6</a:t>
            </a:r>
          </a:p>
        </p:txBody>
      </p:sp>
      <p:pic>
        <p:nvPicPr>
          <p:cNvPr id="4116" name="Picture 20" descr="Resultado de imagen para no sustancias toxic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5085" y="4515571"/>
            <a:ext cx="1535212" cy="15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8700654" y="1172526"/>
            <a:ext cx="202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7</a:t>
            </a:r>
          </a:p>
        </p:txBody>
      </p:sp>
      <p:pic>
        <p:nvPicPr>
          <p:cNvPr id="4118" name="Picture 22" descr="Resultado de imagen para CONTAMINACION DE LOS MAR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12" y="1947393"/>
            <a:ext cx="2728048" cy="1516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3" name="CuadroTexto 12"/>
          <p:cNvSpPr txBox="1"/>
          <p:nvPr/>
        </p:nvSpPr>
        <p:spPr>
          <a:xfrm>
            <a:off x="8907570" y="3879859"/>
            <a:ext cx="272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8</a:t>
            </a:r>
          </a:p>
        </p:txBody>
      </p:sp>
      <p:pic>
        <p:nvPicPr>
          <p:cNvPr id="4120" name="Picture 24" descr="Resultado de imagen para DESARROLLO ECONOMICO Y SOCI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65" y="4757516"/>
            <a:ext cx="2250638" cy="1241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Resultado de imagen para hombre cuidando el medio ambien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39" y="4525203"/>
            <a:ext cx="2403763" cy="17509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07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07278" y="320769"/>
            <a:ext cx="205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9</a:t>
            </a:r>
          </a:p>
        </p:txBody>
      </p:sp>
      <p:pic>
        <p:nvPicPr>
          <p:cNvPr id="5122" name="Picture 2" descr="Resultado de imagen para desastres natur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8" y="1082484"/>
            <a:ext cx="2343583" cy="1647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CuadroTexto 3"/>
          <p:cNvSpPr txBox="1"/>
          <p:nvPr/>
        </p:nvSpPr>
        <p:spPr>
          <a:xfrm>
            <a:off x="3368710" y="350339"/>
            <a:ext cx="223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10</a:t>
            </a:r>
          </a:p>
        </p:txBody>
      </p:sp>
      <p:pic>
        <p:nvPicPr>
          <p:cNvPr id="5124" name="Picture 4" descr="Resultado de imagen para estabilidad econom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33" y="1132894"/>
            <a:ext cx="2435225" cy="13805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085220" y="380024"/>
            <a:ext cx="231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11</a:t>
            </a:r>
          </a:p>
        </p:txBody>
      </p:sp>
      <p:pic>
        <p:nvPicPr>
          <p:cNvPr id="5126" name="Picture 6" descr="Resultado de imagen para aUMENTAR EL POTEN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34" y="1026535"/>
            <a:ext cx="1687080" cy="16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mejoramiento del medio ambi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29" y="1262589"/>
            <a:ext cx="2506689" cy="14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284227" y="415770"/>
            <a:ext cx="216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12</a:t>
            </a:r>
          </a:p>
        </p:txBody>
      </p:sp>
      <p:pic>
        <p:nvPicPr>
          <p:cNvPr id="5130" name="Picture 10" descr="Resultado de imagen para PLANIFICACIÓN  PARA MEJOR DEL MEDIO AMBIEN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4" y="4222780"/>
            <a:ext cx="2623618" cy="1776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CuadroTexto 7"/>
          <p:cNvSpPr txBox="1"/>
          <p:nvPr/>
        </p:nvSpPr>
        <p:spPr>
          <a:xfrm>
            <a:off x="656449" y="3440336"/>
            <a:ext cx="293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13</a:t>
            </a:r>
          </a:p>
        </p:txBody>
      </p:sp>
      <p:pic>
        <p:nvPicPr>
          <p:cNvPr id="5132" name="Picture 12" descr="Resultado de imagen para NECESIDAD DE PROTEGER EL MEDIO AMBIEN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478" y="4222780"/>
            <a:ext cx="1689134" cy="17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359933" y="3452880"/>
            <a:ext cx="232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14</a:t>
            </a:r>
          </a:p>
        </p:txBody>
      </p:sp>
      <p:pic>
        <p:nvPicPr>
          <p:cNvPr id="5134" name="Picture 14" descr="Resultado de imagen para EVITAR DAÑOS AL MEDIO AMBIEN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45" y="4107873"/>
            <a:ext cx="23368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CuadroTexto 9"/>
          <p:cNvSpPr txBox="1"/>
          <p:nvPr/>
        </p:nvSpPr>
        <p:spPr>
          <a:xfrm>
            <a:off x="6062545" y="3454338"/>
            <a:ext cx="233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15</a:t>
            </a:r>
          </a:p>
        </p:txBody>
      </p:sp>
      <p:pic>
        <p:nvPicPr>
          <p:cNvPr id="5136" name="Picture 16" descr="Resultado de imagen para CRECIMIENTO POBLACIONAL DAÑANDO AL MEDIO AMBIEN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66" y="4173247"/>
            <a:ext cx="2384750" cy="1687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967066" y="3602182"/>
            <a:ext cx="226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16</a:t>
            </a:r>
          </a:p>
        </p:txBody>
      </p:sp>
    </p:spTree>
    <p:extLst>
      <p:ext uri="{BB962C8B-B14F-4D97-AF65-F5344CB8AC3E}">
        <p14:creationId xmlns:p14="http://schemas.microsoft.com/office/powerpoint/2010/main" val="3389481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recursos natur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27" y="921803"/>
            <a:ext cx="2130425" cy="1427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CuadroTexto 3"/>
          <p:cNvSpPr txBox="1"/>
          <p:nvPr/>
        </p:nvSpPr>
        <p:spPr>
          <a:xfrm>
            <a:off x="480223" y="224770"/>
            <a:ext cx="229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17</a:t>
            </a:r>
          </a:p>
        </p:txBody>
      </p:sp>
      <p:pic>
        <p:nvPicPr>
          <p:cNvPr id="6148" name="Picture 4" descr="Resultado de imagen para CIENCIA Y TEC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04" y="1098974"/>
            <a:ext cx="2411183" cy="1855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CuadroTexto 4"/>
          <p:cNvSpPr txBox="1"/>
          <p:nvPr/>
        </p:nvSpPr>
        <p:spPr>
          <a:xfrm>
            <a:off x="3329261" y="455602"/>
            <a:ext cx="30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18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68124" y="637309"/>
            <a:ext cx="248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19</a:t>
            </a:r>
          </a:p>
        </p:txBody>
      </p:sp>
      <p:pic>
        <p:nvPicPr>
          <p:cNvPr id="6152" name="Picture 8" descr="Resultado de imagen para DEBE FOMENTARSE LA INFORMACION EN LOS PAISES PARA CUIDAR EL MEDIO AMBI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32" y="1661350"/>
            <a:ext cx="2551296" cy="17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n para DERECHOS INTERNACION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5" y="4288564"/>
            <a:ext cx="2310328" cy="1527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CuadroTexto 7"/>
          <p:cNvSpPr txBox="1"/>
          <p:nvPr/>
        </p:nvSpPr>
        <p:spPr>
          <a:xfrm>
            <a:off x="225053" y="3422073"/>
            <a:ext cx="231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21</a:t>
            </a:r>
          </a:p>
        </p:txBody>
      </p:sp>
      <p:pic>
        <p:nvPicPr>
          <p:cNvPr id="6156" name="Picture 12" descr="Resultado de imagen para COPERACION PARA MEJOR EL MEDIO AMBIE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3968206"/>
            <a:ext cx="1924126" cy="19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089564" y="3422073"/>
            <a:ext cx="218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22</a:t>
            </a:r>
          </a:p>
        </p:txBody>
      </p:sp>
      <p:pic>
        <p:nvPicPr>
          <p:cNvPr id="6158" name="Picture 14" descr="Resultado de imagen para LAS NORM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4109105"/>
            <a:ext cx="1621626" cy="1707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CuadroTexto 9"/>
          <p:cNvSpPr txBox="1"/>
          <p:nvPr/>
        </p:nvSpPr>
        <p:spPr>
          <a:xfrm>
            <a:off x="5832765" y="3422072"/>
            <a:ext cx="216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23</a:t>
            </a:r>
          </a:p>
        </p:txBody>
      </p:sp>
      <p:pic>
        <p:nvPicPr>
          <p:cNvPr id="6160" name="Picture 16" descr="Resultado de imagen para PAI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32" y="4565298"/>
            <a:ext cx="2856164" cy="1804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CuadroTexto 10"/>
          <p:cNvSpPr txBox="1"/>
          <p:nvPr/>
        </p:nvSpPr>
        <p:spPr>
          <a:xfrm>
            <a:off x="9022484" y="3737373"/>
            <a:ext cx="252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24</a:t>
            </a:r>
          </a:p>
        </p:txBody>
      </p:sp>
      <p:pic>
        <p:nvPicPr>
          <p:cNvPr id="18" name="Imagen 17" descr="Resultado de imagen para educacion ambiental dibujo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30" y="1324342"/>
            <a:ext cx="1556129" cy="14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8239971" y="1181497"/>
            <a:ext cx="221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Principio 20</a:t>
            </a:r>
          </a:p>
        </p:txBody>
      </p:sp>
    </p:spTree>
    <p:extLst>
      <p:ext uri="{BB962C8B-B14F-4D97-AF65-F5344CB8AC3E}">
        <p14:creationId xmlns:p14="http://schemas.microsoft.com/office/powerpoint/2010/main" val="4187246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427</TotalTime>
  <Words>463</Words>
  <Application>Microsoft Office PowerPoint</Application>
  <PresentationFormat>Panorámica</PresentationFormat>
  <Paragraphs>75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Aharoni</vt:lpstr>
      <vt:lpstr>Arial</vt:lpstr>
      <vt:lpstr>Arial Black</vt:lpstr>
      <vt:lpstr>Century Gothic</vt:lpstr>
      <vt:lpstr>Lucida Calligraphy</vt:lpstr>
      <vt:lpstr>Wingdings</vt:lpstr>
      <vt:lpstr>Wingdings 3</vt:lpstr>
      <vt:lpstr>Sala de reuniones Ion</vt:lpstr>
      <vt:lpstr>GRANDES CUMBRES SOBRE EL MEDIO AMBIENTE Y CAMBIO CLIMATICO</vt:lpstr>
      <vt:lpstr>¿Qué es una cumbre?</vt:lpstr>
      <vt:lpstr>CUMBRE DE ESTOCOLMO (1972)</vt:lpstr>
      <vt:lpstr>Acuerdos:</vt:lpstr>
      <vt:lpstr>Principios fundamentales</vt:lpstr>
      <vt:lpstr>Presentación de PowerPoint</vt:lpstr>
      <vt:lpstr>Principios</vt:lpstr>
      <vt:lpstr>Presentación de PowerPoint</vt:lpstr>
      <vt:lpstr>Presentación de PowerPoint</vt:lpstr>
      <vt:lpstr>Presentación de PowerPoint</vt:lpstr>
      <vt:lpstr>NAIROBI (1982)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NAROBI 1982</dc:title>
  <dc:creator>BRENDA</dc:creator>
  <cp:lastModifiedBy>Blanca Lizbeth Albarran</cp:lastModifiedBy>
  <cp:revision>37</cp:revision>
  <dcterms:created xsi:type="dcterms:W3CDTF">2019-10-10T04:31:06Z</dcterms:created>
  <dcterms:modified xsi:type="dcterms:W3CDTF">2019-10-15T15:05:01Z</dcterms:modified>
</cp:coreProperties>
</file>